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8" r:id="rId4"/>
    <p:sldMasterId id="2147483709" r:id="rId5"/>
    <p:sldMasterId id="2147483710" r:id="rId6"/>
    <p:sldMasterId id="2147483711" r:id="rId7"/>
  </p:sldMasterIdLst>
  <p:notesMasterIdLst>
    <p:notesMasterId r:id="rId8"/>
  </p:notesMasterIdLst>
  <p:sldIdLst>
    <p:sldId id="256" r:id="rId9"/>
    <p:sldId id="257" r:id="rId10"/>
    <p:sldId id="258" r:id="rId11"/>
    <p:sldId id="259" r:id="rId12"/>
    <p:sldId id="260" r:id="rId13"/>
    <p:sldId id="261" r:id="rId14"/>
    <p:sldId id="262" r:id="rId15"/>
  </p:sldIdLst>
  <p:sldSz cy="6994525" cx="12436475"/>
  <p:notesSz cx="7010400" cy="9296400"/>
  <p:embeddedFontLst>
    <p:embeddedFont>
      <p:font typeface="Quattrocento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33">
          <p15:clr>
            <a:srgbClr val="A4A3A4"/>
          </p15:clr>
        </p15:guide>
        <p15:guide id="2" pos="2074">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33" orient="horz"/>
        <p:guide pos="2074"/>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font" Target="fonts/QuattrocentoSans-bold.fntdata"/><Relationship Id="rId16" Type="http://schemas.openxmlformats.org/officeDocument/2006/relationships/font" Target="fonts/QuattrocentoSans-regular.fntdata"/><Relationship Id="rId19" Type="http://schemas.openxmlformats.org/officeDocument/2006/relationships/font" Target="fonts/QuattrocentoSans-boldItalic.fntdata"/><Relationship Id="rId18" Type="http://schemas.openxmlformats.org/officeDocument/2006/relationships/font" Target="fonts/Quattrocento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p:nvPr>
            <p:ph idx="3"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 name="Google Shape;5;n"/>
          <p:cNvSpPr txBox="1"/>
          <p:nvPr>
            <p:ph idx="11" type="ftr"/>
          </p:nvPr>
        </p:nvSpPr>
        <p:spPr>
          <a:xfrm>
            <a:off x="0" y="8831580"/>
            <a:ext cx="6052312" cy="361897"/>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 name="Google Shape;6;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 name="Google Shape;7;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lnSpc>
                <a:spcPct val="90000"/>
              </a:lnSpc>
              <a:spcBef>
                <a:spcPts val="0"/>
              </a:spcBef>
              <a:spcAft>
                <a:spcPts val="0"/>
              </a:spcAft>
              <a:buSzPts val="1400"/>
              <a:buNone/>
              <a:defRPr b="0" i="0" sz="900" u="none" cap="none" strike="noStrike">
                <a:solidFill>
                  <a:schemeClr val="dk1"/>
                </a:solidFill>
                <a:latin typeface="Quattrocento Sans"/>
                <a:ea typeface="Quattrocento Sans"/>
                <a:cs typeface="Quattrocento Sans"/>
                <a:sym typeface="Quattrocento Sans"/>
              </a:defRPr>
            </a:lvl1pPr>
            <a:lvl2pPr indent="-285750" lvl="1" marL="914400" marR="0" rtl="0" algn="l">
              <a:lnSpc>
                <a:spcPct val="90000"/>
              </a:lnSpc>
              <a:spcBef>
                <a:spcPts val="340"/>
              </a:spcBef>
              <a:spcAft>
                <a:spcPts val="0"/>
              </a:spcAft>
              <a:buClr>
                <a:schemeClr val="dk1"/>
              </a:buClr>
              <a:buSzPts val="900"/>
              <a:buFont typeface="Arial"/>
              <a:buChar char="•"/>
              <a:defRPr b="0" i="0" sz="900" u="none" cap="none" strike="noStrike">
                <a:solidFill>
                  <a:schemeClr val="dk1"/>
                </a:solidFill>
                <a:latin typeface="Quattrocento Sans"/>
                <a:ea typeface="Quattrocento Sans"/>
                <a:cs typeface="Quattrocento Sans"/>
                <a:sym typeface="Quattrocento Sans"/>
              </a:defRPr>
            </a:lvl2pPr>
            <a:lvl3pPr indent="-285750" lvl="2" marL="1371600" marR="0" rtl="0" algn="l">
              <a:lnSpc>
                <a:spcPct val="90000"/>
              </a:lnSpc>
              <a:spcBef>
                <a:spcPts val="340"/>
              </a:spcBef>
              <a:spcAft>
                <a:spcPts val="0"/>
              </a:spcAft>
              <a:buClr>
                <a:schemeClr val="dk1"/>
              </a:buClr>
              <a:buSzPts val="900"/>
              <a:buFont typeface="Arial"/>
              <a:buChar char="•"/>
              <a:defRPr b="0" i="0" sz="900" u="none" cap="none" strike="noStrike">
                <a:solidFill>
                  <a:schemeClr val="dk1"/>
                </a:solidFill>
                <a:latin typeface="Quattrocento Sans"/>
                <a:ea typeface="Quattrocento Sans"/>
                <a:cs typeface="Quattrocento Sans"/>
                <a:sym typeface="Quattrocento Sans"/>
              </a:defRPr>
            </a:lvl3pPr>
            <a:lvl4pPr indent="-285750" lvl="3" marL="1828800" marR="0" rtl="0" algn="l">
              <a:lnSpc>
                <a:spcPct val="90000"/>
              </a:lnSpc>
              <a:spcBef>
                <a:spcPts val="340"/>
              </a:spcBef>
              <a:spcAft>
                <a:spcPts val="0"/>
              </a:spcAft>
              <a:buClr>
                <a:schemeClr val="dk1"/>
              </a:buClr>
              <a:buSzPts val="900"/>
              <a:buFont typeface="Arial"/>
              <a:buChar char="•"/>
              <a:defRPr b="0" i="0" sz="900" u="none" cap="none" strike="noStrike">
                <a:solidFill>
                  <a:schemeClr val="dk1"/>
                </a:solidFill>
                <a:latin typeface="Quattrocento Sans"/>
                <a:ea typeface="Quattrocento Sans"/>
                <a:cs typeface="Quattrocento Sans"/>
                <a:sym typeface="Quattrocento Sans"/>
              </a:defRPr>
            </a:lvl4pPr>
            <a:lvl5pPr indent="-285750" lvl="4" marL="2286000" marR="0" rtl="0" algn="l">
              <a:lnSpc>
                <a:spcPct val="90000"/>
              </a:lnSpc>
              <a:spcBef>
                <a:spcPts val="340"/>
              </a:spcBef>
              <a:spcAft>
                <a:spcPts val="0"/>
              </a:spcAft>
              <a:buClr>
                <a:schemeClr val="dk1"/>
              </a:buClr>
              <a:buSzPts val="900"/>
              <a:buFont typeface="Arial"/>
              <a:buChar char="•"/>
              <a:defRPr b="0" i="0" sz="900" u="none" cap="none" strike="noStrike">
                <a:solidFill>
                  <a:schemeClr val="dk1"/>
                </a:solidFill>
                <a:latin typeface="Quattrocento Sans"/>
                <a:ea typeface="Quattrocento Sans"/>
                <a:cs typeface="Quattrocento Sans"/>
                <a:sym typeface="Quattrocento Sans"/>
              </a:defRPr>
            </a:lvl5pPr>
            <a:lvl6pPr indent="-228600" lvl="5" marL="2743200" marR="0" rtl="0" algn="l">
              <a:spcBef>
                <a:spcPts val="34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040627" y="8829967"/>
            <a:ext cx="96815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Quattrocento Sans"/>
                <a:ea typeface="Quattrocento Sans"/>
                <a:cs typeface="Quattrocento Sans"/>
                <a:sym typeface="Quattrocento Sans"/>
              </a:rPr>
              <a:t>‹#›</a:t>
            </a:fld>
            <a:endParaRPr b="0" i="0" sz="1200" u="none" cap="none" strike="noStrike">
              <a:solidFill>
                <a:schemeClr val="dk1"/>
              </a:solidFill>
              <a:latin typeface="Quattrocento Sans"/>
              <a:ea typeface="Quattrocento Sans"/>
              <a:cs typeface="Quattrocento Sans"/>
              <a:sym typeface="Quattrocento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340"/>
              </a:spcAft>
              <a:buNone/>
            </a:pPr>
            <a:r>
              <a:t/>
            </a:r>
            <a:endParaRPr/>
          </a:p>
        </p:txBody>
      </p:sp>
      <p:sp>
        <p:nvSpPr>
          <p:cNvPr id="859" name="Google Shape;859;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340"/>
              </a:spcAft>
              <a:buNone/>
            </a:pPr>
            <a:r>
              <a:t/>
            </a:r>
            <a:endParaRPr/>
          </a:p>
        </p:txBody>
      </p:sp>
      <p:sp>
        <p:nvSpPr>
          <p:cNvPr id="865" name="Google Shape;865;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340"/>
              </a:spcAft>
              <a:buNone/>
            </a:pPr>
            <a:r>
              <a:t/>
            </a:r>
            <a:endParaRPr/>
          </a:p>
        </p:txBody>
      </p:sp>
      <p:sp>
        <p:nvSpPr>
          <p:cNvPr id="875" name="Google Shape;875;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340"/>
              </a:spcAft>
              <a:buNone/>
            </a:pPr>
            <a:r>
              <a:t/>
            </a:r>
            <a:endParaRPr/>
          </a:p>
        </p:txBody>
      </p:sp>
      <p:sp>
        <p:nvSpPr>
          <p:cNvPr id="884" name="Google Shape;884;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340"/>
              </a:spcAft>
              <a:buNone/>
            </a:pPr>
            <a:r>
              <a:t/>
            </a:r>
            <a:endParaRPr/>
          </a:p>
        </p:txBody>
      </p:sp>
      <p:sp>
        <p:nvSpPr>
          <p:cNvPr id="893" name="Google Shape;893;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340"/>
              </a:spcAft>
              <a:buNone/>
            </a:pPr>
            <a:r>
              <a:t/>
            </a:r>
            <a:endParaRPr/>
          </a:p>
        </p:txBody>
      </p:sp>
      <p:sp>
        <p:nvSpPr>
          <p:cNvPr id="903" name="Google Shape;903;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7: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340"/>
              </a:spcAft>
              <a:buNone/>
            </a:pPr>
            <a:r>
              <a:t/>
            </a:r>
            <a:endParaRPr/>
          </a:p>
        </p:txBody>
      </p:sp>
      <p:sp>
        <p:nvSpPr>
          <p:cNvPr id="913" name="Google Shape;913;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54560" y="1144706"/>
            <a:ext cx="9327356" cy="243513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119"/>
              <a:buFont typeface="Calibri"/>
              <a:buNone/>
              <a:defRPr sz="61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54560" y="3673745"/>
            <a:ext cx="9327356" cy="168872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20"/>
              </a:spcBef>
              <a:spcAft>
                <a:spcPts val="0"/>
              </a:spcAft>
              <a:buClr>
                <a:schemeClr val="dk1"/>
              </a:buClr>
              <a:buSzPts val="2448"/>
              <a:buNone/>
              <a:defRPr sz="2448"/>
            </a:lvl1pPr>
            <a:lvl2pPr lvl="1" algn="ctr">
              <a:lnSpc>
                <a:spcPct val="90000"/>
              </a:lnSpc>
              <a:spcBef>
                <a:spcPts val="510"/>
              </a:spcBef>
              <a:spcAft>
                <a:spcPts val="0"/>
              </a:spcAft>
              <a:buClr>
                <a:schemeClr val="dk1"/>
              </a:buClr>
              <a:buSzPts val="2040"/>
              <a:buNone/>
              <a:defRPr sz="2040"/>
            </a:lvl2pPr>
            <a:lvl3pPr lvl="2" algn="ctr">
              <a:lnSpc>
                <a:spcPct val="90000"/>
              </a:lnSpc>
              <a:spcBef>
                <a:spcPts val="510"/>
              </a:spcBef>
              <a:spcAft>
                <a:spcPts val="0"/>
              </a:spcAft>
              <a:buClr>
                <a:schemeClr val="dk1"/>
              </a:buClr>
              <a:buSzPts val="1836"/>
              <a:buNone/>
              <a:defRPr sz="1836"/>
            </a:lvl3pPr>
            <a:lvl4pPr lvl="3" algn="ctr">
              <a:lnSpc>
                <a:spcPct val="90000"/>
              </a:lnSpc>
              <a:spcBef>
                <a:spcPts val="510"/>
              </a:spcBef>
              <a:spcAft>
                <a:spcPts val="0"/>
              </a:spcAft>
              <a:buClr>
                <a:schemeClr val="dk1"/>
              </a:buClr>
              <a:buSzPts val="1632"/>
              <a:buNone/>
              <a:defRPr sz="1632"/>
            </a:lvl4pPr>
            <a:lvl5pPr lvl="4" algn="ctr">
              <a:lnSpc>
                <a:spcPct val="90000"/>
              </a:lnSpc>
              <a:spcBef>
                <a:spcPts val="510"/>
              </a:spcBef>
              <a:spcAft>
                <a:spcPts val="0"/>
              </a:spcAft>
              <a:buClr>
                <a:schemeClr val="dk1"/>
              </a:buClr>
              <a:buSzPts val="1632"/>
              <a:buNone/>
              <a:defRPr sz="1632"/>
            </a:lvl5pPr>
            <a:lvl6pPr lvl="5" algn="ctr">
              <a:lnSpc>
                <a:spcPct val="90000"/>
              </a:lnSpc>
              <a:spcBef>
                <a:spcPts val="510"/>
              </a:spcBef>
              <a:spcAft>
                <a:spcPts val="0"/>
              </a:spcAft>
              <a:buClr>
                <a:schemeClr val="dk1"/>
              </a:buClr>
              <a:buSzPts val="1632"/>
              <a:buNone/>
              <a:defRPr sz="1632"/>
            </a:lvl6pPr>
            <a:lvl7pPr lvl="6" algn="ctr">
              <a:lnSpc>
                <a:spcPct val="90000"/>
              </a:lnSpc>
              <a:spcBef>
                <a:spcPts val="510"/>
              </a:spcBef>
              <a:spcAft>
                <a:spcPts val="0"/>
              </a:spcAft>
              <a:buClr>
                <a:schemeClr val="dk1"/>
              </a:buClr>
              <a:buSzPts val="1632"/>
              <a:buNone/>
              <a:defRPr sz="1632"/>
            </a:lvl7pPr>
            <a:lvl8pPr lvl="7" algn="ctr">
              <a:lnSpc>
                <a:spcPct val="90000"/>
              </a:lnSpc>
              <a:spcBef>
                <a:spcPts val="510"/>
              </a:spcBef>
              <a:spcAft>
                <a:spcPts val="0"/>
              </a:spcAft>
              <a:buClr>
                <a:schemeClr val="dk1"/>
              </a:buClr>
              <a:buSzPts val="1632"/>
              <a:buNone/>
              <a:defRPr sz="1632"/>
            </a:lvl8pPr>
            <a:lvl9pPr lvl="8" algn="ctr">
              <a:lnSpc>
                <a:spcPct val="90000"/>
              </a:lnSpc>
              <a:spcBef>
                <a:spcPts val="510"/>
              </a:spcBef>
              <a:spcAft>
                <a:spcPts val="0"/>
              </a:spcAft>
              <a:buClr>
                <a:schemeClr val="dk1"/>
              </a:buClr>
              <a:buSzPts val="1632"/>
              <a:buNone/>
              <a:defRPr sz="1632"/>
            </a:lvl9pPr>
          </a:lstStyle>
          <a:p/>
        </p:txBody>
      </p:sp>
      <p:sp>
        <p:nvSpPr>
          <p:cNvPr id="18" name="Google Shape;18;p2"/>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55008" y="372394"/>
            <a:ext cx="10726460" cy="135195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99257" y="-1282281"/>
            <a:ext cx="4437962" cy="107264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20"/>
              </a:spcBef>
              <a:spcAft>
                <a:spcPts val="0"/>
              </a:spcAft>
              <a:buClr>
                <a:schemeClr val="dk1"/>
              </a:buClr>
              <a:buSzPts val="1800"/>
              <a:buChar char="•"/>
              <a:defRPr/>
            </a:lvl1pPr>
            <a:lvl2pPr indent="-342900" lvl="1" marL="914400" algn="l">
              <a:lnSpc>
                <a:spcPct val="90000"/>
              </a:lnSpc>
              <a:spcBef>
                <a:spcPts val="510"/>
              </a:spcBef>
              <a:spcAft>
                <a:spcPts val="0"/>
              </a:spcAft>
              <a:buClr>
                <a:schemeClr val="dk1"/>
              </a:buClr>
              <a:buSzPts val="1800"/>
              <a:buChar char="•"/>
              <a:defRPr/>
            </a:lvl2pPr>
            <a:lvl3pPr indent="-342900" lvl="2" marL="1371600" algn="l">
              <a:lnSpc>
                <a:spcPct val="90000"/>
              </a:lnSpc>
              <a:spcBef>
                <a:spcPts val="510"/>
              </a:spcBef>
              <a:spcAft>
                <a:spcPts val="0"/>
              </a:spcAft>
              <a:buClr>
                <a:schemeClr val="dk1"/>
              </a:buClr>
              <a:buSzPts val="1800"/>
              <a:buChar char="•"/>
              <a:defRPr/>
            </a:lvl3pPr>
            <a:lvl4pPr indent="-342900" lvl="3" marL="1828800" algn="l">
              <a:lnSpc>
                <a:spcPct val="90000"/>
              </a:lnSpc>
              <a:spcBef>
                <a:spcPts val="510"/>
              </a:spcBef>
              <a:spcAft>
                <a:spcPts val="0"/>
              </a:spcAft>
              <a:buClr>
                <a:schemeClr val="dk1"/>
              </a:buClr>
              <a:buSzPts val="1800"/>
              <a:buChar char="•"/>
              <a:defRPr/>
            </a:lvl4pPr>
            <a:lvl5pPr indent="-342900" lvl="4" marL="2286000" algn="l">
              <a:lnSpc>
                <a:spcPct val="90000"/>
              </a:lnSpc>
              <a:spcBef>
                <a:spcPts val="510"/>
              </a:spcBef>
              <a:spcAft>
                <a:spcPts val="0"/>
              </a:spcAft>
              <a:buClr>
                <a:schemeClr val="dk1"/>
              </a:buClr>
              <a:buSzPts val="1800"/>
              <a:buChar char="•"/>
              <a:defRPr/>
            </a:lvl5pPr>
            <a:lvl6pPr indent="-342900" lvl="5" marL="2743200" algn="l">
              <a:lnSpc>
                <a:spcPct val="90000"/>
              </a:lnSpc>
              <a:spcBef>
                <a:spcPts val="510"/>
              </a:spcBef>
              <a:spcAft>
                <a:spcPts val="0"/>
              </a:spcAft>
              <a:buClr>
                <a:schemeClr val="dk1"/>
              </a:buClr>
              <a:buSzPts val="1800"/>
              <a:buChar char="•"/>
              <a:defRPr/>
            </a:lvl6pPr>
            <a:lvl7pPr indent="-342900" lvl="6" marL="3200400" algn="l">
              <a:lnSpc>
                <a:spcPct val="90000"/>
              </a:lnSpc>
              <a:spcBef>
                <a:spcPts val="510"/>
              </a:spcBef>
              <a:spcAft>
                <a:spcPts val="0"/>
              </a:spcAft>
              <a:buClr>
                <a:schemeClr val="dk1"/>
              </a:buClr>
              <a:buSzPts val="1800"/>
              <a:buChar char="•"/>
              <a:defRPr/>
            </a:lvl7pPr>
            <a:lvl8pPr indent="-342900" lvl="7" marL="3657600" algn="l">
              <a:lnSpc>
                <a:spcPct val="90000"/>
              </a:lnSpc>
              <a:spcBef>
                <a:spcPts val="510"/>
              </a:spcBef>
              <a:spcAft>
                <a:spcPts val="0"/>
              </a:spcAft>
              <a:buClr>
                <a:schemeClr val="dk1"/>
              </a:buClr>
              <a:buSzPts val="1800"/>
              <a:buChar char="•"/>
              <a:defRPr/>
            </a:lvl8pPr>
            <a:lvl9pPr indent="-342900" lvl="8" marL="4114800" algn="l">
              <a:lnSpc>
                <a:spcPct val="90000"/>
              </a:lnSpc>
              <a:spcBef>
                <a:spcPts val="510"/>
              </a:spcBef>
              <a:spcAft>
                <a:spcPts val="0"/>
              </a:spcAft>
              <a:buClr>
                <a:schemeClr val="dk1"/>
              </a:buClr>
              <a:buSzPts val="1800"/>
              <a:buChar char="•"/>
              <a:defRPr/>
            </a:lvl9pPr>
          </a:lstStyle>
          <a:p/>
        </p:txBody>
      </p:sp>
      <p:sp>
        <p:nvSpPr>
          <p:cNvPr id="75" name="Google Shape;75;p11"/>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76891" y="1995355"/>
            <a:ext cx="5927537" cy="26816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835934" y="-608532"/>
            <a:ext cx="5927537" cy="78893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20"/>
              </a:spcBef>
              <a:spcAft>
                <a:spcPts val="0"/>
              </a:spcAft>
              <a:buClr>
                <a:schemeClr val="dk1"/>
              </a:buClr>
              <a:buSzPts val="1800"/>
              <a:buChar char="•"/>
              <a:defRPr/>
            </a:lvl1pPr>
            <a:lvl2pPr indent="-342900" lvl="1" marL="914400" algn="l">
              <a:lnSpc>
                <a:spcPct val="90000"/>
              </a:lnSpc>
              <a:spcBef>
                <a:spcPts val="510"/>
              </a:spcBef>
              <a:spcAft>
                <a:spcPts val="0"/>
              </a:spcAft>
              <a:buClr>
                <a:schemeClr val="dk1"/>
              </a:buClr>
              <a:buSzPts val="1800"/>
              <a:buChar char="•"/>
              <a:defRPr/>
            </a:lvl2pPr>
            <a:lvl3pPr indent="-342900" lvl="2" marL="1371600" algn="l">
              <a:lnSpc>
                <a:spcPct val="90000"/>
              </a:lnSpc>
              <a:spcBef>
                <a:spcPts val="510"/>
              </a:spcBef>
              <a:spcAft>
                <a:spcPts val="0"/>
              </a:spcAft>
              <a:buClr>
                <a:schemeClr val="dk1"/>
              </a:buClr>
              <a:buSzPts val="1800"/>
              <a:buChar char="•"/>
              <a:defRPr/>
            </a:lvl3pPr>
            <a:lvl4pPr indent="-342900" lvl="3" marL="1828800" algn="l">
              <a:lnSpc>
                <a:spcPct val="90000"/>
              </a:lnSpc>
              <a:spcBef>
                <a:spcPts val="510"/>
              </a:spcBef>
              <a:spcAft>
                <a:spcPts val="0"/>
              </a:spcAft>
              <a:buClr>
                <a:schemeClr val="dk1"/>
              </a:buClr>
              <a:buSzPts val="1800"/>
              <a:buChar char="•"/>
              <a:defRPr/>
            </a:lvl4pPr>
            <a:lvl5pPr indent="-342900" lvl="4" marL="2286000" algn="l">
              <a:lnSpc>
                <a:spcPct val="90000"/>
              </a:lnSpc>
              <a:spcBef>
                <a:spcPts val="510"/>
              </a:spcBef>
              <a:spcAft>
                <a:spcPts val="0"/>
              </a:spcAft>
              <a:buClr>
                <a:schemeClr val="dk1"/>
              </a:buClr>
              <a:buSzPts val="1800"/>
              <a:buChar char="•"/>
              <a:defRPr/>
            </a:lvl5pPr>
            <a:lvl6pPr indent="-342900" lvl="5" marL="2743200" algn="l">
              <a:lnSpc>
                <a:spcPct val="90000"/>
              </a:lnSpc>
              <a:spcBef>
                <a:spcPts val="510"/>
              </a:spcBef>
              <a:spcAft>
                <a:spcPts val="0"/>
              </a:spcAft>
              <a:buClr>
                <a:schemeClr val="dk1"/>
              </a:buClr>
              <a:buSzPts val="1800"/>
              <a:buChar char="•"/>
              <a:defRPr/>
            </a:lvl6pPr>
            <a:lvl7pPr indent="-342900" lvl="6" marL="3200400" algn="l">
              <a:lnSpc>
                <a:spcPct val="90000"/>
              </a:lnSpc>
              <a:spcBef>
                <a:spcPts val="510"/>
              </a:spcBef>
              <a:spcAft>
                <a:spcPts val="0"/>
              </a:spcAft>
              <a:buClr>
                <a:schemeClr val="dk1"/>
              </a:buClr>
              <a:buSzPts val="1800"/>
              <a:buChar char="•"/>
              <a:defRPr/>
            </a:lvl7pPr>
            <a:lvl8pPr indent="-342900" lvl="7" marL="3657600" algn="l">
              <a:lnSpc>
                <a:spcPct val="90000"/>
              </a:lnSpc>
              <a:spcBef>
                <a:spcPts val="510"/>
              </a:spcBef>
              <a:spcAft>
                <a:spcPts val="0"/>
              </a:spcAft>
              <a:buClr>
                <a:schemeClr val="dk1"/>
              </a:buClr>
              <a:buSzPts val="1800"/>
              <a:buChar char="•"/>
              <a:defRPr/>
            </a:lvl8pPr>
            <a:lvl9pPr indent="-342900" lvl="8" marL="4114800" algn="l">
              <a:lnSpc>
                <a:spcPct val="90000"/>
              </a:lnSpc>
              <a:spcBef>
                <a:spcPts val="510"/>
              </a:spcBef>
              <a:spcAft>
                <a:spcPts val="0"/>
              </a:spcAft>
              <a:buClr>
                <a:schemeClr val="dk1"/>
              </a:buClr>
              <a:buSzPts val="1800"/>
              <a:buChar char="•"/>
              <a:defRPr/>
            </a:lvl9pPr>
          </a:lstStyle>
          <a:p/>
        </p:txBody>
      </p:sp>
      <p:sp>
        <p:nvSpPr>
          <p:cNvPr id="81" name="Google Shape;81;p12"/>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mp; 2-color Non-bulleted text">
  <p:cSld name="2_Title &amp; 2-color Non-bulleted text">
    <p:bg>
      <p:bgPr>
        <a:solidFill>
          <a:schemeClr val="lt1"/>
        </a:solidFill>
      </p:bgPr>
    </p:bg>
    <p:spTree>
      <p:nvGrpSpPr>
        <p:cNvPr id="87" name="Shape 87"/>
        <p:cNvGrpSpPr/>
        <p:nvPr/>
      </p:nvGrpSpPr>
      <p:grpSpPr>
        <a:xfrm>
          <a:off x="0" y="0"/>
          <a:ext cx="0" cy="0"/>
          <a:chOff x="0" y="0"/>
          <a:chExt cx="0" cy="0"/>
        </a:xfrm>
      </p:grpSpPr>
      <p:sp>
        <p:nvSpPr>
          <p:cNvPr id="88" name="Google Shape;88;p14"/>
          <p:cNvSpPr txBox="1"/>
          <p:nvPr>
            <p:ph type="title"/>
          </p:nvPr>
        </p:nvSpPr>
        <p:spPr>
          <a:xfrm>
            <a:off x="274639" y="295276"/>
            <a:ext cx="11889564" cy="917575"/>
          </a:xfrm>
          <a:prstGeom prst="rect">
            <a:avLst/>
          </a:prstGeom>
          <a:noFill/>
          <a:ln>
            <a:noFill/>
          </a:ln>
        </p:spPr>
        <p:txBody>
          <a:bodyPr anchorCtr="0" anchor="t" bIns="91425" lIns="146300" spcFirstLastPara="1" rIns="146300" wrap="square" tIns="91425">
            <a:noAutofit/>
          </a:bodyPr>
          <a:lstStyle>
            <a:lvl1pPr lvl="0" algn="l">
              <a:lnSpc>
                <a:spcPct val="90000"/>
              </a:lnSpc>
              <a:spcBef>
                <a:spcPts val="0"/>
              </a:spcBef>
              <a:spcAft>
                <a:spcPts val="0"/>
              </a:spcAft>
              <a:buClr>
                <a:schemeClr val="dk1"/>
              </a:buClr>
              <a:buSzPts val="5398"/>
              <a:buFont typeface="Quattrocento Sans"/>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mp; 2-color Non-bulleted text">
  <p:cSld name="1_Title &amp; 2-color Non-bulleted text">
    <p:bg>
      <p:bgPr>
        <a:solidFill>
          <a:schemeClr val="lt1"/>
        </a:solidFill>
      </p:bgPr>
    </p:bg>
    <p:spTree>
      <p:nvGrpSpPr>
        <p:cNvPr id="89" name="Shape 89"/>
        <p:cNvGrpSpPr/>
        <p:nvPr/>
      </p:nvGrpSpPr>
      <p:grpSpPr>
        <a:xfrm>
          <a:off x="0" y="0"/>
          <a:ext cx="0" cy="0"/>
          <a:chOff x="0" y="0"/>
          <a:chExt cx="0" cy="0"/>
        </a:xfrm>
      </p:grpSpPr>
      <p:sp>
        <p:nvSpPr>
          <p:cNvPr id="90" name="Google Shape;90;p15"/>
          <p:cNvSpPr txBox="1"/>
          <p:nvPr>
            <p:ph type="title"/>
          </p:nvPr>
        </p:nvSpPr>
        <p:spPr>
          <a:xfrm>
            <a:off x="274639" y="295276"/>
            <a:ext cx="11889564" cy="917575"/>
          </a:xfrm>
          <a:prstGeom prst="rect">
            <a:avLst/>
          </a:prstGeom>
          <a:noFill/>
          <a:ln>
            <a:noFill/>
          </a:ln>
        </p:spPr>
        <p:txBody>
          <a:bodyPr anchorCtr="0" anchor="t" bIns="91425" lIns="146300" spcFirstLastPara="1" rIns="146300" wrap="square" tIns="91425">
            <a:noAutofit/>
          </a:bodyPr>
          <a:lstStyle>
            <a:lvl1pPr lvl="0" algn="l">
              <a:lnSpc>
                <a:spcPct val="90000"/>
              </a:lnSpc>
              <a:spcBef>
                <a:spcPts val="0"/>
              </a:spcBef>
              <a:spcAft>
                <a:spcPts val="0"/>
              </a:spcAft>
              <a:buClr>
                <a:schemeClr val="dk1"/>
              </a:buClr>
              <a:buSzPts val="5398"/>
              <a:buFont typeface="Quattrocento Sans"/>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5"/>
          <p:cNvSpPr txBox="1"/>
          <p:nvPr>
            <p:ph idx="1" type="body"/>
          </p:nvPr>
        </p:nvSpPr>
        <p:spPr>
          <a:xfrm>
            <a:off x="274640" y="1212852"/>
            <a:ext cx="11887200" cy="2025170"/>
          </a:xfrm>
          <a:prstGeom prst="rect">
            <a:avLst/>
          </a:prstGeom>
          <a:noFill/>
          <a:ln>
            <a:noFill/>
          </a:ln>
        </p:spPr>
        <p:txBody>
          <a:bodyPr anchorCtr="0" anchor="t" bIns="91425" lIns="146300" spcFirstLastPara="1" rIns="146300" wrap="square" tIns="91425">
            <a:spAutoFit/>
          </a:bodyPr>
          <a:lstStyle>
            <a:lvl1pPr indent="-228600" lvl="0" marL="457200" algn="l">
              <a:lnSpc>
                <a:spcPct val="90000"/>
              </a:lnSpc>
              <a:spcBef>
                <a:spcPts val="800"/>
              </a:spcBef>
              <a:spcAft>
                <a:spcPts val="0"/>
              </a:spcAft>
              <a:buClr>
                <a:srgbClr val="000000"/>
              </a:buClr>
              <a:buSzPts val="3598"/>
              <a:buNone/>
              <a:defRPr>
                <a:solidFill>
                  <a:srgbClr val="000000"/>
                </a:solidFill>
              </a:defRPr>
            </a:lvl1pPr>
            <a:lvl2pPr indent="-228600" lvl="1" marL="914400" algn="l">
              <a:lnSpc>
                <a:spcPct val="90000"/>
              </a:lnSpc>
              <a:spcBef>
                <a:spcPts val="400"/>
              </a:spcBef>
              <a:spcAft>
                <a:spcPts val="0"/>
              </a:spcAft>
              <a:buClr>
                <a:srgbClr val="000000"/>
              </a:buClr>
              <a:buSzPts val="1800"/>
              <a:buFont typeface="Quattrocento Sans"/>
              <a:buNone/>
              <a:defRPr sz="2000">
                <a:solidFill>
                  <a:srgbClr val="000000"/>
                </a:solidFill>
              </a:defRPr>
            </a:lvl2pPr>
            <a:lvl3pPr indent="-228600" lvl="2" marL="1371600" algn="l">
              <a:lnSpc>
                <a:spcPct val="90000"/>
              </a:lnSpc>
              <a:spcBef>
                <a:spcPts val="400"/>
              </a:spcBef>
              <a:spcAft>
                <a:spcPts val="0"/>
              </a:spcAft>
              <a:buClr>
                <a:srgbClr val="000000"/>
              </a:buClr>
              <a:buSzPts val="1800"/>
              <a:buNone/>
              <a:defRPr>
                <a:solidFill>
                  <a:srgbClr val="000000"/>
                </a:solidFill>
              </a:defRPr>
            </a:lvl3pPr>
            <a:lvl4pPr indent="-228600" lvl="3" marL="1828800" algn="l">
              <a:lnSpc>
                <a:spcPct val="90000"/>
              </a:lnSpc>
              <a:spcBef>
                <a:spcPts val="360"/>
              </a:spcBef>
              <a:spcAft>
                <a:spcPts val="0"/>
              </a:spcAft>
              <a:buClr>
                <a:srgbClr val="000000"/>
              </a:buClr>
              <a:buSzPts val="1620"/>
              <a:buNone/>
              <a:defRPr>
                <a:solidFill>
                  <a:srgbClr val="000000"/>
                </a:solidFill>
              </a:defRPr>
            </a:lvl4pPr>
            <a:lvl5pPr indent="-228600" lvl="4" marL="2286000" algn="l">
              <a:lnSpc>
                <a:spcPct val="90000"/>
              </a:lnSpc>
              <a:spcBef>
                <a:spcPts val="360"/>
              </a:spcBef>
              <a:spcAft>
                <a:spcPts val="0"/>
              </a:spcAft>
              <a:buClr>
                <a:srgbClr val="000000"/>
              </a:buClr>
              <a:buSzPts val="1620"/>
              <a:buNone/>
              <a:defRPr>
                <a:solidFill>
                  <a:srgbClr val="000000"/>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2" name="Shape 92"/>
        <p:cNvGrpSpPr/>
        <p:nvPr/>
      </p:nvGrpSpPr>
      <p:grpSpPr>
        <a:xfrm>
          <a:off x="0" y="0"/>
          <a:ext cx="0" cy="0"/>
          <a:chOff x="0" y="0"/>
          <a:chExt cx="0" cy="0"/>
        </a:xfrm>
      </p:grpSpPr>
      <p:sp>
        <p:nvSpPr>
          <p:cNvPr id="93" name="Google Shape;93;p16"/>
          <p:cNvSpPr txBox="1"/>
          <p:nvPr>
            <p:ph type="title"/>
          </p:nvPr>
        </p:nvSpPr>
        <p:spPr>
          <a:xfrm>
            <a:off x="274639" y="295276"/>
            <a:ext cx="11889564" cy="917575"/>
          </a:xfrm>
          <a:prstGeom prst="rect">
            <a:avLst/>
          </a:prstGeom>
          <a:noFill/>
          <a:ln>
            <a:noFill/>
          </a:ln>
        </p:spPr>
        <p:txBody>
          <a:bodyPr anchorCtr="0" anchor="t" bIns="91425" lIns="146300" spcFirstLastPara="1" rIns="146300" wrap="square" tIns="91425">
            <a:noAutofit/>
          </a:bodyPr>
          <a:lstStyle>
            <a:lvl1pPr lvl="0" algn="l">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4" name="Shape 94"/>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chemeClr val="lt1"/>
        </a:solidFill>
      </p:bgPr>
    </p:bg>
    <p:spTree>
      <p:nvGrpSpPr>
        <p:cNvPr id="95" name="Shape 95"/>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lkin">
  <p:cSld name="Walkin">
    <p:spTree>
      <p:nvGrpSpPr>
        <p:cNvPr id="100" name="Shape 100"/>
        <p:cNvGrpSpPr/>
        <p:nvPr/>
      </p:nvGrpSpPr>
      <p:grpSpPr>
        <a:xfrm>
          <a:off x="0" y="0"/>
          <a:ext cx="0" cy="0"/>
          <a:chOff x="0" y="0"/>
          <a:chExt cx="0" cy="0"/>
        </a:xfrm>
      </p:grpSpPr>
      <p:pic>
        <p:nvPicPr>
          <p:cNvPr id="101" name="Google Shape;101;p20"/>
          <p:cNvPicPr preferRelativeResize="0"/>
          <p:nvPr/>
        </p:nvPicPr>
        <p:blipFill rotWithShape="1">
          <a:blip r:embed="rId2">
            <a:alphaModFix/>
          </a:blip>
          <a:srcRect b="0" l="0" r="0" t="0"/>
          <a:stretch/>
        </p:blipFill>
        <p:spPr>
          <a:xfrm>
            <a:off x="0" y="0"/>
            <a:ext cx="12463203" cy="5624284"/>
          </a:xfrm>
          <a:prstGeom prst="rect">
            <a:avLst/>
          </a:prstGeom>
          <a:noFill/>
          <a:ln>
            <a:noFill/>
          </a:ln>
        </p:spPr>
      </p:pic>
      <p:grpSp>
        <p:nvGrpSpPr>
          <p:cNvPr id="102" name="Google Shape;102;p20"/>
          <p:cNvGrpSpPr/>
          <p:nvPr/>
        </p:nvGrpSpPr>
        <p:grpSpPr>
          <a:xfrm>
            <a:off x="1376363" y="1681163"/>
            <a:ext cx="11109323" cy="3525837"/>
            <a:chOff x="1376363" y="1681163"/>
            <a:chExt cx="11109323" cy="3525837"/>
          </a:xfrm>
        </p:grpSpPr>
        <p:sp>
          <p:nvSpPr>
            <p:cNvPr id="103" name="Google Shape;103;p20"/>
            <p:cNvSpPr/>
            <p:nvPr/>
          </p:nvSpPr>
          <p:spPr>
            <a:xfrm>
              <a:off x="11109325" y="1889124"/>
              <a:ext cx="1365580" cy="2084388"/>
            </a:xfrm>
            <a:custGeom>
              <a:rect b="b" l="l" r="r" t="t"/>
              <a:pathLst>
                <a:path extrusionOk="0" h="2084388" w="1365580">
                  <a:moveTo>
                    <a:pt x="1109663" y="0"/>
                  </a:moveTo>
                  <a:cubicBezTo>
                    <a:pt x="1186269" y="0"/>
                    <a:pt x="1261062" y="7291"/>
                    <a:pt x="1333299" y="21174"/>
                  </a:cubicBezTo>
                  <a:lnTo>
                    <a:pt x="1365580" y="28969"/>
                  </a:lnTo>
                  <a:lnTo>
                    <a:pt x="1365580" y="2055419"/>
                  </a:lnTo>
                  <a:lnTo>
                    <a:pt x="1333299" y="2063214"/>
                  </a:lnTo>
                  <a:cubicBezTo>
                    <a:pt x="1261062" y="2077097"/>
                    <a:pt x="1186269" y="2084388"/>
                    <a:pt x="1109663" y="2084388"/>
                  </a:cubicBezTo>
                  <a:cubicBezTo>
                    <a:pt x="496813" y="2084388"/>
                    <a:pt x="0" y="1617782"/>
                    <a:pt x="0" y="1042194"/>
                  </a:cubicBezTo>
                  <a:cubicBezTo>
                    <a:pt x="0" y="466606"/>
                    <a:pt x="496813" y="0"/>
                    <a:pt x="1109663" y="0"/>
                  </a:cubicBezTo>
                  <a:close/>
                </a:path>
              </a:pathLst>
            </a:cu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4" name="Google Shape;104;p20"/>
            <p:cNvSpPr/>
            <p:nvPr/>
          </p:nvSpPr>
          <p:spPr>
            <a:xfrm>
              <a:off x="2865438" y="3475038"/>
              <a:ext cx="9597572" cy="1712912"/>
            </a:xfrm>
            <a:prstGeom prst="rect">
              <a:avLst/>
            </a:pr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5" name="Google Shape;105;p20"/>
            <p:cNvSpPr/>
            <p:nvPr/>
          </p:nvSpPr>
          <p:spPr>
            <a:xfrm>
              <a:off x="10752138" y="2427288"/>
              <a:ext cx="1146175" cy="1076325"/>
            </a:xfrm>
            <a:prstGeom prst="ellipse">
              <a:avLst/>
            </a:pr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6" name="Google Shape;106;p20"/>
            <p:cNvSpPr/>
            <p:nvPr/>
          </p:nvSpPr>
          <p:spPr>
            <a:xfrm>
              <a:off x="1376363" y="3122613"/>
              <a:ext cx="2628900" cy="2084387"/>
            </a:xfrm>
            <a:custGeom>
              <a:rect b="b" l="l" r="r" t="t"/>
              <a:pathLst>
                <a:path extrusionOk="0" h="662" w="784">
                  <a:moveTo>
                    <a:pt x="662" y="331"/>
                  </a:moveTo>
                  <a:cubicBezTo>
                    <a:pt x="662" y="514"/>
                    <a:pt x="784" y="662"/>
                    <a:pt x="331" y="662"/>
                  </a:cubicBezTo>
                  <a:cubicBezTo>
                    <a:pt x="148" y="662"/>
                    <a:pt x="0" y="514"/>
                    <a:pt x="0" y="331"/>
                  </a:cubicBezTo>
                  <a:cubicBezTo>
                    <a:pt x="0" y="148"/>
                    <a:pt x="148" y="0"/>
                    <a:pt x="331" y="0"/>
                  </a:cubicBezTo>
                  <a:cubicBezTo>
                    <a:pt x="514" y="0"/>
                    <a:pt x="662" y="148"/>
                    <a:pt x="662" y="331"/>
                  </a:cubicBezTo>
                </a:path>
              </a:pathLst>
            </a:cu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7" name="Google Shape;107;p20"/>
            <p:cNvSpPr/>
            <p:nvPr/>
          </p:nvSpPr>
          <p:spPr>
            <a:xfrm>
              <a:off x="9132888" y="2373313"/>
              <a:ext cx="2219325" cy="2084387"/>
            </a:xfrm>
            <a:prstGeom prst="ellipse">
              <a:avLst/>
            </a:pr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8" name="Google Shape;108;p20"/>
            <p:cNvSpPr/>
            <p:nvPr/>
          </p:nvSpPr>
          <p:spPr>
            <a:xfrm>
              <a:off x="8482013" y="2235200"/>
              <a:ext cx="1793875" cy="1684337"/>
            </a:xfrm>
            <a:prstGeom prst="ellipse">
              <a:avLst/>
            </a:pr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9" name="Google Shape;109;p20"/>
            <p:cNvSpPr/>
            <p:nvPr/>
          </p:nvSpPr>
          <p:spPr>
            <a:xfrm>
              <a:off x="5038725" y="2590800"/>
              <a:ext cx="1438275" cy="1350962"/>
            </a:xfrm>
            <a:prstGeom prst="ellipse">
              <a:avLst/>
            </a:pr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0" name="Google Shape;110;p20"/>
            <p:cNvSpPr/>
            <p:nvPr/>
          </p:nvSpPr>
          <p:spPr>
            <a:xfrm>
              <a:off x="7496175" y="2468563"/>
              <a:ext cx="1809750" cy="1697037"/>
            </a:xfrm>
            <a:prstGeom prst="ellipse">
              <a:avLst/>
            </a:pr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1" name="Google Shape;111;p20"/>
            <p:cNvSpPr/>
            <p:nvPr/>
          </p:nvSpPr>
          <p:spPr>
            <a:xfrm>
              <a:off x="5759450" y="2282825"/>
              <a:ext cx="1273175" cy="1195387"/>
            </a:xfrm>
            <a:prstGeom prst="ellipse">
              <a:avLst/>
            </a:pr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2" name="Google Shape;112;p20"/>
            <p:cNvSpPr/>
            <p:nvPr/>
          </p:nvSpPr>
          <p:spPr>
            <a:xfrm>
              <a:off x="6070600" y="1681163"/>
              <a:ext cx="2468562" cy="2316162"/>
            </a:xfrm>
            <a:prstGeom prst="ellipse">
              <a:avLst/>
            </a:pr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3" name="Google Shape;113;p20"/>
            <p:cNvSpPr/>
            <p:nvPr/>
          </p:nvSpPr>
          <p:spPr>
            <a:xfrm>
              <a:off x="3890963" y="2695575"/>
              <a:ext cx="1911350" cy="1790700"/>
            </a:xfrm>
            <a:prstGeom prst="ellipse">
              <a:avLst/>
            </a:pr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4" name="Google Shape;114;p20"/>
            <p:cNvSpPr/>
            <p:nvPr/>
          </p:nvSpPr>
          <p:spPr>
            <a:xfrm>
              <a:off x="2386013" y="1860550"/>
              <a:ext cx="2608262" cy="2449512"/>
            </a:xfrm>
            <a:prstGeom prst="ellipse">
              <a:avLst/>
            </a:prstGeom>
            <a:solidFill>
              <a:srgbClr val="7FBB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5" name="Google Shape;115;p20"/>
            <p:cNvSpPr/>
            <p:nvPr/>
          </p:nvSpPr>
          <p:spPr>
            <a:xfrm>
              <a:off x="8696325" y="4294188"/>
              <a:ext cx="2468562" cy="890587"/>
            </a:xfrm>
            <a:custGeom>
              <a:rect b="b" l="l" r="r" t="t"/>
              <a:pathLst>
                <a:path extrusionOk="0" h="283" w="736">
                  <a:moveTo>
                    <a:pt x="639" y="0"/>
                  </a:moveTo>
                  <a:cubicBezTo>
                    <a:pt x="588" y="33"/>
                    <a:pt x="526" y="52"/>
                    <a:pt x="461" y="52"/>
                  </a:cubicBezTo>
                  <a:cubicBezTo>
                    <a:pt x="422" y="52"/>
                    <a:pt x="386" y="46"/>
                    <a:pt x="352" y="34"/>
                  </a:cubicBezTo>
                  <a:cubicBezTo>
                    <a:pt x="332" y="34"/>
                    <a:pt x="332" y="34"/>
                    <a:pt x="332" y="34"/>
                  </a:cubicBezTo>
                  <a:cubicBezTo>
                    <a:pt x="332" y="26"/>
                    <a:pt x="332" y="26"/>
                    <a:pt x="332" y="26"/>
                  </a:cubicBezTo>
                  <a:cubicBezTo>
                    <a:pt x="330" y="25"/>
                    <a:pt x="328" y="24"/>
                    <a:pt x="326" y="23"/>
                  </a:cubicBezTo>
                  <a:cubicBezTo>
                    <a:pt x="281" y="39"/>
                    <a:pt x="238" y="59"/>
                    <a:pt x="199" y="84"/>
                  </a:cubicBezTo>
                  <a:cubicBezTo>
                    <a:pt x="200" y="90"/>
                    <a:pt x="200" y="95"/>
                    <a:pt x="200" y="100"/>
                  </a:cubicBezTo>
                  <a:cubicBezTo>
                    <a:pt x="200" y="129"/>
                    <a:pt x="179" y="154"/>
                    <a:pt x="150" y="158"/>
                  </a:cubicBezTo>
                  <a:cubicBezTo>
                    <a:pt x="152" y="206"/>
                    <a:pt x="152" y="206"/>
                    <a:pt x="152" y="206"/>
                  </a:cubicBezTo>
                  <a:cubicBezTo>
                    <a:pt x="131" y="206"/>
                    <a:pt x="131" y="206"/>
                    <a:pt x="131" y="206"/>
                  </a:cubicBezTo>
                  <a:cubicBezTo>
                    <a:pt x="133" y="158"/>
                    <a:pt x="133" y="158"/>
                    <a:pt x="133" y="158"/>
                  </a:cubicBezTo>
                  <a:cubicBezTo>
                    <a:pt x="125" y="157"/>
                    <a:pt x="118" y="154"/>
                    <a:pt x="111" y="150"/>
                  </a:cubicBezTo>
                  <a:cubicBezTo>
                    <a:pt x="68" y="189"/>
                    <a:pt x="31" y="234"/>
                    <a:pt x="0" y="283"/>
                  </a:cubicBezTo>
                  <a:cubicBezTo>
                    <a:pt x="511" y="283"/>
                    <a:pt x="511" y="283"/>
                    <a:pt x="511" y="283"/>
                  </a:cubicBezTo>
                  <a:cubicBezTo>
                    <a:pt x="569" y="191"/>
                    <a:pt x="645" y="112"/>
                    <a:pt x="735" y="52"/>
                  </a:cubicBezTo>
                  <a:cubicBezTo>
                    <a:pt x="736" y="26"/>
                    <a:pt x="736" y="26"/>
                    <a:pt x="736" y="26"/>
                  </a:cubicBezTo>
                  <a:cubicBezTo>
                    <a:pt x="705" y="15"/>
                    <a:pt x="673" y="6"/>
                    <a:pt x="639" y="0"/>
                  </a:cubicBezTo>
                </a:path>
              </a:pathLst>
            </a:custGeom>
            <a:solidFill>
              <a:srgbClr val="6BB6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6" name="Google Shape;116;p20"/>
            <p:cNvSpPr/>
            <p:nvPr/>
          </p:nvSpPr>
          <p:spPr>
            <a:xfrm>
              <a:off x="9790113" y="4262438"/>
              <a:ext cx="1049337" cy="195262"/>
            </a:xfrm>
            <a:custGeom>
              <a:rect b="b" l="l" r="r" t="t"/>
              <a:pathLst>
                <a:path extrusionOk="0" h="62" w="313">
                  <a:moveTo>
                    <a:pt x="6" y="31"/>
                  </a:moveTo>
                  <a:cubicBezTo>
                    <a:pt x="4" y="32"/>
                    <a:pt x="2" y="33"/>
                    <a:pt x="0" y="33"/>
                  </a:cubicBezTo>
                  <a:cubicBezTo>
                    <a:pt x="2" y="34"/>
                    <a:pt x="4" y="35"/>
                    <a:pt x="6" y="36"/>
                  </a:cubicBezTo>
                  <a:cubicBezTo>
                    <a:pt x="6" y="31"/>
                    <a:pt x="6" y="31"/>
                    <a:pt x="6" y="31"/>
                  </a:cubicBezTo>
                  <a:moveTo>
                    <a:pt x="201" y="0"/>
                  </a:moveTo>
                  <a:cubicBezTo>
                    <a:pt x="143" y="0"/>
                    <a:pt x="86" y="8"/>
                    <a:pt x="32" y="23"/>
                  </a:cubicBezTo>
                  <a:cubicBezTo>
                    <a:pt x="33" y="44"/>
                    <a:pt x="33" y="44"/>
                    <a:pt x="33" y="44"/>
                  </a:cubicBezTo>
                  <a:cubicBezTo>
                    <a:pt x="26" y="44"/>
                    <a:pt x="26" y="44"/>
                    <a:pt x="26" y="44"/>
                  </a:cubicBezTo>
                  <a:cubicBezTo>
                    <a:pt x="60" y="56"/>
                    <a:pt x="96" y="62"/>
                    <a:pt x="135" y="62"/>
                  </a:cubicBezTo>
                  <a:cubicBezTo>
                    <a:pt x="200" y="62"/>
                    <a:pt x="262" y="43"/>
                    <a:pt x="313" y="10"/>
                  </a:cubicBezTo>
                  <a:cubicBezTo>
                    <a:pt x="277" y="3"/>
                    <a:pt x="240" y="0"/>
                    <a:pt x="201" y="0"/>
                  </a:cubicBezTo>
                </a:path>
              </a:pathLst>
            </a:custGeom>
            <a:solidFill>
              <a:srgbClr val="6BB6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7" name="Google Shape;117;p20"/>
            <p:cNvSpPr/>
            <p:nvPr/>
          </p:nvSpPr>
          <p:spPr>
            <a:xfrm>
              <a:off x="9809163" y="4375150"/>
              <a:ext cx="66675" cy="25400"/>
            </a:xfrm>
            <a:custGeom>
              <a:rect b="b" l="l" r="r" t="t"/>
              <a:pathLst>
                <a:path extrusionOk="0" h="8" w="20">
                  <a:moveTo>
                    <a:pt x="0" y="0"/>
                  </a:moveTo>
                  <a:cubicBezTo>
                    <a:pt x="0" y="8"/>
                    <a:pt x="0" y="8"/>
                    <a:pt x="0" y="8"/>
                  </a:cubicBezTo>
                  <a:cubicBezTo>
                    <a:pt x="20" y="8"/>
                    <a:pt x="20" y="8"/>
                    <a:pt x="20" y="8"/>
                  </a:cubicBezTo>
                  <a:cubicBezTo>
                    <a:pt x="13" y="6"/>
                    <a:pt x="6" y="3"/>
                    <a:pt x="0" y="0"/>
                  </a:cubicBezTo>
                </a:path>
              </a:pathLst>
            </a:custGeom>
            <a:solidFill>
              <a:srgbClr val="69873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8" name="Google Shape;118;p20"/>
            <p:cNvSpPr/>
            <p:nvPr/>
          </p:nvSpPr>
          <p:spPr>
            <a:xfrm>
              <a:off x="9809163" y="4205288"/>
              <a:ext cx="90487" cy="195262"/>
            </a:xfrm>
            <a:custGeom>
              <a:rect b="b" l="l" r="r" t="t"/>
              <a:pathLst>
                <a:path extrusionOk="0" h="62" w="27">
                  <a:moveTo>
                    <a:pt x="3" y="0"/>
                  </a:moveTo>
                  <a:cubicBezTo>
                    <a:pt x="0" y="49"/>
                    <a:pt x="0" y="49"/>
                    <a:pt x="0" y="49"/>
                  </a:cubicBezTo>
                  <a:cubicBezTo>
                    <a:pt x="0" y="54"/>
                    <a:pt x="0" y="54"/>
                    <a:pt x="0" y="54"/>
                  </a:cubicBezTo>
                  <a:cubicBezTo>
                    <a:pt x="6" y="57"/>
                    <a:pt x="13" y="60"/>
                    <a:pt x="20" y="62"/>
                  </a:cubicBezTo>
                  <a:cubicBezTo>
                    <a:pt x="27" y="62"/>
                    <a:pt x="27" y="62"/>
                    <a:pt x="27" y="62"/>
                  </a:cubicBezTo>
                  <a:cubicBezTo>
                    <a:pt x="26" y="41"/>
                    <a:pt x="26" y="41"/>
                    <a:pt x="26" y="41"/>
                  </a:cubicBezTo>
                  <a:cubicBezTo>
                    <a:pt x="24" y="0"/>
                    <a:pt x="24" y="0"/>
                    <a:pt x="24" y="0"/>
                  </a:cubicBezTo>
                  <a:cubicBezTo>
                    <a:pt x="21" y="0"/>
                    <a:pt x="17" y="1"/>
                    <a:pt x="14" y="1"/>
                  </a:cubicBezTo>
                  <a:cubicBezTo>
                    <a:pt x="10" y="1"/>
                    <a:pt x="6" y="0"/>
                    <a:pt x="3" y="0"/>
                  </a:cubicBezTo>
                </a:path>
              </a:pathLst>
            </a:custGeom>
            <a:solidFill>
              <a:srgbClr val="69873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9" name="Google Shape;119;p20"/>
            <p:cNvSpPr/>
            <p:nvPr/>
          </p:nvSpPr>
          <p:spPr>
            <a:xfrm>
              <a:off x="9601200" y="3679825"/>
              <a:ext cx="506412" cy="525462"/>
            </a:xfrm>
            <a:custGeom>
              <a:rect b="b" l="l" r="r" t="t"/>
              <a:pathLst>
                <a:path extrusionOk="0" h="167" w="151">
                  <a:moveTo>
                    <a:pt x="39" y="55"/>
                  </a:moveTo>
                  <a:cubicBezTo>
                    <a:pt x="27" y="60"/>
                    <a:pt x="16" y="64"/>
                    <a:pt x="4" y="67"/>
                  </a:cubicBezTo>
                  <a:cubicBezTo>
                    <a:pt x="2" y="76"/>
                    <a:pt x="0" y="85"/>
                    <a:pt x="0" y="92"/>
                  </a:cubicBezTo>
                  <a:cubicBezTo>
                    <a:pt x="0" y="130"/>
                    <a:pt x="28" y="161"/>
                    <a:pt x="65" y="167"/>
                  </a:cubicBezTo>
                  <a:cubicBezTo>
                    <a:pt x="66" y="148"/>
                    <a:pt x="66" y="148"/>
                    <a:pt x="66" y="148"/>
                  </a:cubicBezTo>
                  <a:cubicBezTo>
                    <a:pt x="22" y="99"/>
                    <a:pt x="22" y="99"/>
                    <a:pt x="22" y="99"/>
                  </a:cubicBezTo>
                  <a:cubicBezTo>
                    <a:pt x="66" y="136"/>
                    <a:pt x="66" y="136"/>
                    <a:pt x="66" y="136"/>
                  </a:cubicBezTo>
                  <a:cubicBezTo>
                    <a:pt x="68" y="89"/>
                    <a:pt x="68" y="89"/>
                    <a:pt x="68" y="89"/>
                  </a:cubicBezTo>
                  <a:cubicBezTo>
                    <a:pt x="39" y="55"/>
                    <a:pt x="39" y="55"/>
                    <a:pt x="39" y="55"/>
                  </a:cubicBezTo>
                  <a:moveTo>
                    <a:pt x="66" y="41"/>
                  </a:moveTo>
                  <a:cubicBezTo>
                    <a:pt x="58" y="46"/>
                    <a:pt x="49" y="50"/>
                    <a:pt x="40" y="54"/>
                  </a:cubicBezTo>
                  <a:cubicBezTo>
                    <a:pt x="69" y="77"/>
                    <a:pt x="69" y="77"/>
                    <a:pt x="69" y="77"/>
                  </a:cubicBezTo>
                  <a:cubicBezTo>
                    <a:pt x="70" y="46"/>
                    <a:pt x="70" y="46"/>
                    <a:pt x="70" y="46"/>
                  </a:cubicBezTo>
                  <a:cubicBezTo>
                    <a:pt x="66" y="41"/>
                    <a:pt x="66" y="41"/>
                    <a:pt x="66" y="41"/>
                  </a:cubicBezTo>
                  <a:moveTo>
                    <a:pt x="121" y="0"/>
                  </a:moveTo>
                  <a:cubicBezTo>
                    <a:pt x="108" y="12"/>
                    <a:pt x="95" y="23"/>
                    <a:pt x="80" y="33"/>
                  </a:cubicBezTo>
                  <a:cubicBezTo>
                    <a:pt x="82" y="64"/>
                    <a:pt x="82" y="64"/>
                    <a:pt x="82" y="64"/>
                  </a:cubicBezTo>
                  <a:cubicBezTo>
                    <a:pt x="121" y="33"/>
                    <a:pt x="121" y="33"/>
                    <a:pt x="121" y="33"/>
                  </a:cubicBezTo>
                  <a:cubicBezTo>
                    <a:pt x="82" y="78"/>
                    <a:pt x="82" y="78"/>
                    <a:pt x="82" y="78"/>
                  </a:cubicBezTo>
                  <a:cubicBezTo>
                    <a:pt x="84" y="120"/>
                    <a:pt x="84" y="120"/>
                    <a:pt x="84" y="120"/>
                  </a:cubicBezTo>
                  <a:cubicBezTo>
                    <a:pt x="133" y="80"/>
                    <a:pt x="133" y="80"/>
                    <a:pt x="133" y="80"/>
                  </a:cubicBezTo>
                  <a:cubicBezTo>
                    <a:pt x="85" y="134"/>
                    <a:pt x="85" y="134"/>
                    <a:pt x="85" y="134"/>
                  </a:cubicBezTo>
                  <a:cubicBezTo>
                    <a:pt x="86" y="167"/>
                    <a:pt x="86" y="167"/>
                    <a:pt x="86" y="167"/>
                  </a:cubicBezTo>
                  <a:cubicBezTo>
                    <a:pt x="123" y="162"/>
                    <a:pt x="151" y="130"/>
                    <a:pt x="151" y="92"/>
                  </a:cubicBezTo>
                  <a:cubicBezTo>
                    <a:pt x="151" y="67"/>
                    <a:pt x="137" y="32"/>
                    <a:pt x="121" y="0"/>
                  </a:cubicBezTo>
                </a:path>
              </a:pathLst>
            </a:custGeom>
            <a:solidFill>
              <a:srgbClr val="56B2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0" name="Google Shape;120;p20"/>
            <p:cNvSpPr/>
            <p:nvPr/>
          </p:nvSpPr>
          <p:spPr>
            <a:xfrm>
              <a:off x="9615488" y="3435350"/>
              <a:ext cx="392112" cy="455612"/>
            </a:xfrm>
            <a:custGeom>
              <a:rect b="b" l="l" r="r" t="t"/>
              <a:pathLst>
                <a:path extrusionOk="0" h="145" w="117">
                  <a:moveTo>
                    <a:pt x="72" y="0"/>
                  </a:moveTo>
                  <a:cubicBezTo>
                    <a:pt x="72" y="0"/>
                    <a:pt x="15" y="84"/>
                    <a:pt x="0" y="145"/>
                  </a:cubicBezTo>
                  <a:cubicBezTo>
                    <a:pt x="12" y="142"/>
                    <a:pt x="23" y="138"/>
                    <a:pt x="35" y="133"/>
                  </a:cubicBezTo>
                  <a:cubicBezTo>
                    <a:pt x="30" y="127"/>
                    <a:pt x="30" y="127"/>
                    <a:pt x="30" y="127"/>
                  </a:cubicBezTo>
                  <a:cubicBezTo>
                    <a:pt x="36" y="132"/>
                    <a:pt x="36" y="132"/>
                    <a:pt x="36" y="132"/>
                  </a:cubicBezTo>
                  <a:cubicBezTo>
                    <a:pt x="45" y="128"/>
                    <a:pt x="54" y="124"/>
                    <a:pt x="62" y="119"/>
                  </a:cubicBezTo>
                  <a:cubicBezTo>
                    <a:pt x="43" y="95"/>
                    <a:pt x="43" y="95"/>
                    <a:pt x="43" y="95"/>
                  </a:cubicBezTo>
                  <a:cubicBezTo>
                    <a:pt x="67" y="112"/>
                    <a:pt x="67" y="112"/>
                    <a:pt x="67" y="112"/>
                  </a:cubicBezTo>
                  <a:cubicBezTo>
                    <a:pt x="72" y="16"/>
                    <a:pt x="72" y="16"/>
                    <a:pt x="72" y="16"/>
                  </a:cubicBezTo>
                  <a:cubicBezTo>
                    <a:pt x="75" y="87"/>
                    <a:pt x="75" y="87"/>
                    <a:pt x="75" y="87"/>
                  </a:cubicBezTo>
                  <a:cubicBezTo>
                    <a:pt x="93" y="77"/>
                    <a:pt x="93" y="77"/>
                    <a:pt x="93" y="77"/>
                  </a:cubicBezTo>
                  <a:cubicBezTo>
                    <a:pt x="76" y="101"/>
                    <a:pt x="76" y="101"/>
                    <a:pt x="76" y="101"/>
                  </a:cubicBezTo>
                  <a:cubicBezTo>
                    <a:pt x="76" y="111"/>
                    <a:pt x="76" y="111"/>
                    <a:pt x="76" y="111"/>
                  </a:cubicBezTo>
                  <a:cubicBezTo>
                    <a:pt x="91" y="101"/>
                    <a:pt x="104" y="90"/>
                    <a:pt x="117" y="78"/>
                  </a:cubicBezTo>
                  <a:cubicBezTo>
                    <a:pt x="96" y="36"/>
                    <a:pt x="72" y="0"/>
                    <a:pt x="72" y="0"/>
                  </a:cubicBezTo>
                </a:path>
              </a:pathLst>
            </a:custGeom>
            <a:solidFill>
              <a:srgbClr val="56B2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1" name="Google Shape;121;p20"/>
            <p:cNvSpPr/>
            <p:nvPr/>
          </p:nvSpPr>
          <p:spPr>
            <a:xfrm>
              <a:off x="9820275" y="3784600"/>
              <a:ext cx="69850" cy="423862"/>
            </a:xfrm>
            <a:custGeom>
              <a:rect b="b" l="l" r="r" t="t"/>
              <a:pathLst>
                <a:path extrusionOk="0" h="135" w="21">
                  <a:moveTo>
                    <a:pt x="15" y="0"/>
                  </a:moveTo>
                  <a:cubicBezTo>
                    <a:pt x="13" y="1"/>
                    <a:pt x="11" y="2"/>
                    <a:pt x="9" y="3"/>
                  </a:cubicBezTo>
                  <a:cubicBezTo>
                    <a:pt x="14" y="7"/>
                    <a:pt x="14" y="7"/>
                    <a:pt x="14" y="7"/>
                  </a:cubicBezTo>
                  <a:cubicBezTo>
                    <a:pt x="11" y="19"/>
                    <a:pt x="11" y="19"/>
                    <a:pt x="11" y="19"/>
                  </a:cubicBezTo>
                  <a:cubicBezTo>
                    <a:pt x="5" y="13"/>
                    <a:pt x="5" y="13"/>
                    <a:pt x="5" y="13"/>
                  </a:cubicBezTo>
                  <a:cubicBezTo>
                    <a:pt x="4" y="44"/>
                    <a:pt x="4" y="44"/>
                    <a:pt x="4" y="44"/>
                  </a:cubicBezTo>
                  <a:cubicBezTo>
                    <a:pt x="12" y="50"/>
                    <a:pt x="12" y="50"/>
                    <a:pt x="12" y="50"/>
                  </a:cubicBezTo>
                  <a:cubicBezTo>
                    <a:pt x="11" y="65"/>
                    <a:pt x="11" y="65"/>
                    <a:pt x="11" y="65"/>
                  </a:cubicBezTo>
                  <a:cubicBezTo>
                    <a:pt x="3" y="56"/>
                    <a:pt x="3" y="56"/>
                    <a:pt x="3" y="56"/>
                  </a:cubicBezTo>
                  <a:cubicBezTo>
                    <a:pt x="1" y="103"/>
                    <a:pt x="1" y="103"/>
                    <a:pt x="1" y="103"/>
                  </a:cubicBezTo>
                  <a:cubicBezTo>
                    <a:pt x="11" y="111"/>
                    <a:pt x="11" y="111"/>
                    <a:pt x="11" y="111"/>
                  </a:cubicBezTo>
                  <a:cubicBezTo>
                    <a:pt x="11" y="127"/>
                    <a:pt x="11" y="127"/>
                    <a:pt x="11" y="127"/>
                  </a:cubicBezTo>
                  <a:cubicBezTo>
                    <a:pt x="1" y="115"/>
                    <a:pt x="1" y="115"/>
                    <a:pt x="1" y="115"/>
                  </a:cubicBezTo>
                  <a:cubicBezTo>
                    <a:pt x="0" y="134"/>
                    <a:pt x="0" y="134"/>
                    <a:pt x="0" y="134"/>
                  </a:cubicBezTo>
                  <a:cubicBezTo>
                    <a:pt x="3" y="134"/>
                    <a:pt x="7" y="135"/>
                    <a:pt x="11" y="135"/>
                  </a:cubicBezTo>
                  <a:cubicBezTo>
                    <a:pt x="14" y="135"/>
                    <a:pt x="18" y="134"/>
                    <a:pt x="21" y="134"/>
                  </a:cubicBezTo>
                  <a:cubicBezTo>
                    <a:pt x="20" y="101"/>
                    <a:pt x="20" y="101"/>
                    <a:pt x="20" y="101"/>
                  </a:cubicBezTo>
                  <a:cubicBezTo>
                    <a:pt x="14" y="107"/>
                    <a:pt x="14" y="107"/>
                    <a:pt x="14" y="107"/>
                  </a:cubicBezTo>
                  <a:cubicBezTo>
                    <a:pt x="14" y="91"/>
                    <a:pt x="14" y="91"/>
                    <a:pt x="14" y="91"/>
                  </a:cubicBezTo>
                  <a:cubicBezTo>
                    <a:pt x="19" y="87"/>
                    <a:pt x="19" y="87"/>
                    <a:pt x="19" y="87"/>
                  </a:cubicBezTo>
                  <a:cubicBezTo>
                    <a:pt x="17" y="45"/>
                    <a:pt x="17" y="45"/>
                    <a:pt x="17" y="45"/>
                  </a:cubicBezTo>
                  <a:cubicBezTo>
                    <a:pt x="14" y="49"/>
                    <a:pt x="14" y="49"/>
                    <a:pt x="14" y="49"/>
                  </a:cubicBezTo>
                  <a:cubicBezTo>
                    <a:pt x="13" y="34"/>
                    <a:pt x="13" y="34"/>
                    <a:pt x="13" y="34"/>
                  </a:cubicBezTo>
                  <a:cubicBezTo>
                    <a:pt x="17" y="31"/>
                    <a:pt x="17" y="31"/>
                    <a:pt x="17" y="31"/>
                  </a:cubicBezTo>
                  <a:cubicBezTo>
                    <a:pt x="15" y="0"/>
                    <a:pt x="15" y="0"/>
                    <a:pt x="15" y="0"/>
                  </a:cubicBezTo>
                </a:path>
              </a:pathLst>
            </a:custGeom>
            <a:solidFill>
              <a:srgbClr val="52A7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2" name="Google Shape;122;p20"/>
            <p:cNvSpPr/>
            <p:nvPr/>
          </p:nvSpPr>
          <p:spPr>
            <a:xfrm>
              <a:off x="9839325" y="3484563"/>
              <a:ext cx="30162" cy="309562"/>
            </a:xfrm>
            <a:custGeom>
              <a:rect b="b" l="l" r="r" t="t"/>
              <a:pathLst>
                <a:path extrusionOk="0" h="98" w="9">
                  <a:moveTo>
                    <a:pt x="5" y="0"/>
                  </a:moveTo>
                  <a:cubicBezTo>
                    <a:pt x="0" y="96"/>
                    <a:pt x="0" y="96"/>
                    <a:pt x="0" y="96"/>
                  </a:cubicBezTo>
                  <a:cubicBezTo>
                    <a:pt x="3" y="98"/>
                    <a:pt x="3" y="98"/>
                    <a:pt x="3" y="98"/>
                  </a:cubicBezTo>
                  <a:cubicBezTo>
                    <a:pt x="5" y="97"/>
                    <a:pt x="7" y="96"/>
                    <a:pt x="9" y="95"/>
                  </a:cubicBezTo>
                  <a:cubicBezTo>
                    <a:pt x="9" y="85"/>
                    <a:pt x="9" y="85"/>
                    <a:pt x="9" y="85"/>
                  </a:cubicBezTo>
                  <a:cubicBezTo>
                    <a:pt x="8" y="85"/>
                    <a:pt x="8" y="85"/>
                    <a:pt x="8" y="85"/>
                  </a:cubicBezTo>
                  <a:cubicBezTo>
                    <a:pt x="3" y="74"/>
                    <a:pt x="3" y="74"/>
                    <a:pt x="3" y="74"/>
                  </a:cubicBezTo>
                  <a:cubicBezTo>
                    <a:pt x="8" y="71"/>
                    <a:pt x="8" y="71"/>
                    <a:pt x="8" y="71"/>
                  </a:cubicBezTo>
                  <a:cubicBezTo>
                    <a:pt x="5" y="0"/>
                    <a:pt x="5" y="0"/>
                    <a:pt x="5" y="0"/>
                  </a:cubicBezTo>
                </a:path>
              </a:pathLst>
            </a:custGeom>
            <a:solidFill>
              <a:srgbClr val="52A7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3" name="Google Shape;123;p20"/>
            <p:cNvSpPr/>
            <p:nvPr/>
          </p:nvSpPr>
          <p:spPr>
            <a:xfrm>
              <a:off x="9675813" y="3992563"/>
              <a:ext cx="180975" cy="190500"/>
            </a:xfrm>
            <a:custGeom>
              <a:rect b="b" l="l" r="r" t="t"/>
              <a:pathLst>
                <a:path extrusionOk="0" h="120" w="114">
                  <a:moveTo>
                    <a:pt x="0" y="0"/>
                  </a:moveTo>
                  <a:lnTo>
                    <a:pt x="93" y="97"/>
                  </a:lnTo>
                  <a:lnTo>
                    <a:pt x="114" y="120"/>
                  </a:lnTo>
                  <a:lnTo>
                    <a:pt x="114" y="89"/>
                  </a:lnTo>
                  <a:lnTo>
                    <a:pt x="93" y="73"/>
                  </a:lnTo>
                  <a:lnTo>
                    <a:pt x="0" y="0"/>
                  </a:lnTo>
                  <a:close/>
                </a:path>
              </a:pathLst>
            </a:custGeom>
            <a:solidFill>
              <a:srgbClr val="52A7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4" name="Google Shape;124;p20"/>
            <p:cNvSpPr/>
            <p:nvPr/>
          </p:nvSpPr>
          <p:spPr>
            <a:xfrm>
              <a:off x="9675813" y="3992563"/>
              <a:ext cx="180975" cy="190500"/>
            </a:xfrm>
            <a:custGeom>
              <a:rect b="b" l="l" r="r" t="t"/>
              <a:pathLst>
                <a:path extrusionOk="0" h="120" w="114">
                  <a:moveTo>
                    <a:pt x="0" y="0"/>
                  </a:moveTo>
                  <a:lnTo>
                    <a:pt x="93" y="97"/>
                  </a:lnTo>
                  <a:lnTo>
                    <a:pt x="114" y="120"/>
                  </a:lnTo>
                  <a:lnTo>
                    <a:pt x="114" y="89"/>
                  </a:lnTo>
                  <a:lnTo>
                    <a:pt x="93" y="73"/>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5" name="Google Shape;125;p20"/>
            <p:cNvSpPr/>
            <p:nvPr/>
          </p:nvSpPr>
          <p:spPr>
            <a:xfrm>
              <a:off x="9732963" y="3849688"/>
              <a:ext cx="127000" cy="139700"/>
            </a:xfrm>
            <a:custGeom>
              <a:rect b="b" l="l" r="r" t="t"/>
              <a:pathLst>
                <a:path extrusionOk="0" h="44" w="38">
                  <a:moveTo>
                    <a:pt x="1" y="0"/>
                  </a:moveTo>
                  <a:cubicBezTo>
                    <a:pt x="1" y="0"/>
                    <a:pt x="0" y="1"/>
                    <a:pt x="0" y="1"/>
                  </a:cubicBezTo>
                  <a:cubicBezTo>
                    <a:pt x="29" y="35"/>
                    <a:pt x="29" y="35"/>
                    <a:pt x="29" y="35"/>
                  </a:cubicBezTo>
                  <a:cubicBezTo>
                    <a:pt x="37" y="44"/>
                    <a:pt x="37" y="44"/>
                    <a:pt x="37" y="44"/>
                  </a:cubicBezTo>
                  <a:cubicBezTo>
                    <a:pt x="38" y="29"/>
                    <a:pt x="38" y="29"/>
                    <a:pt x="38" y="29"/>
                  </a:cubicBezTo>
                  <a:cubicBezTo>
                    <a:pt x="30" y="23"/>
                    <a:pt x="30" y="23"/>
                    <a:pt x="30" y="23"/>
                  </a:cubicBezTo>
                  <a:cubicBezTo>
                    <a:pt x="1" y="0"/>
                    <a:pt x="1" y="0"/>
                    <a:pt x="1" y="0"/>
                  </a:cubicBezTo>
                </a:path>
              </a:pathLst>
            </a:custGeom>
            <a:solidFill>
              <a:srgbClr val="52A7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6" name="Google Shape;126;p20"/>
            <p:cNvSpPr/>
            <p:nvPr/>
          </p:nvSpPr>
          <p:spPr>
            <a:xfrm>
              <a:off x="9715500" y="3833813"/>
              <a:ext cx="20637" cy="19050"/>
            </a:xfrm>
            <a:custGeom>
              <a:rect b="b" l="l" r="r" t="t"/>
              <a:pathLst>
                <a:path extrusionOk="0" h="6" w="6">
                  <a:moveTo>
                    <a:pt x="0" y="0"/>
                  </a:moveTo>
                  <a:cubicBezTo>
                    <a:pt x="5" y="6"/>
                    <a:pt x="5" y="6"/>
                    <a:pt x="5" y="6"/>
                  </a:cubicBezTo>
                  <a:cubicBezTo>
                    <a:pt x="5" y="6"/>
                    <a:pt x="6" y="5"/>
                    <a:pt x="6" y="5"/>
                  </a:cubicBezTo>
                  <a:cubicBezTo>
                    <a:pt x="0" y="0"/>
                    <a:pt x="0" y="0"/>
                    <a:pt x="0" y="0"/>
                  </a:cubicBezTo>
                </a:path>
              </a:pathLst>
            </a:custGeom>
            <a:solidFill>
              <a:srgbClr val="52A7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7" name="Google Shape;127;p20"/>
            <p:cNvSpPr/>
            <p:nvPr/>
          </p:nvSpPr>
          <p:spPr>
            <a:xfrm>
              <a:off x="9823450" y="3794125"/>
              <a:ext cx="42862" cy="49212"/>
            </a:xfrm>
            <a:custGeom>
              <a:rect b="b" l="l" r="r" t="t"/>
              <a:pathLst>
                <a:path extrusionOk="0" h="16" w="13">
                  <a:moveTo>
                    <a:pt x="8" y="0"/>
                  </a:moveTo>
                  <a:cubicBezTo>
                    <a:pt x="6" y="2"/>
                    <a:pt x="3" y="3"/>
                    <a:pt x="0" y="5"/>
                  </a:cubicBezTo>
                  <a:cubicBezTo>
                    <a:pt x="4" y="10"/>
                    <a:pt x="4" y="10"/>
                    <a:pt x="4" y="10"/>
                  </a:cubicBezTo>
                  <a:cubicBezTo>
                    <a:pt x="10" y="16"/>
                    <a:pt x="10" y="16"/>
                    <a:pt x="10" y="16"/>
                  </a:cubicBezTo>
                  <a:cubicBezTo>
                    <a:pt x="13" y="4"/>
                    <a:pt x="13" y="4"/>
                    <a:pt x="13" y="4"/>
                  </a:cubicBezTo>
                  <a:cubicBezTo>
                    <a:pt x="8" y="0"/>
                    <a:pt x="8" y="0"/>
                    <a:pt x="8" y="0"/>
                  </a:cubicBezTo>
                </a:path>
              </a:pathLst>
            </a:custGeom>
            <a:solidFill>
              <a:srgbClr val="52A7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8" name="Google Shape;128;p20"/>
            <p:cNvSpPr/>
            <p:nvPr/>
          </p:nvSpPr>
          <p:spPr>
            <a:xfrm>
              <a:off x="9759950" y="3733800"/>
              <a:ext cx="90487" cy="74612"/>
            </a:xfrm>
            <a:custGeom>
              <a:rect b="b" l="l" r="r" t="t"/>
              <a:pathLst>
                <a:path extrusionOk="0" h="24" w="27">
                  <a:moveTo>
                    <a:pt x="0" y="0"/>
                  </a:moveTo>
                  <a:cubicBezTo>
                    <a:pt x="19" y="24"/>
                    <a:pt x="19" y="24"/>
                    <a:pt x="19" y="24"/>
                  </a:cubicBezTo>
                  <a:cubicBezTo>
                    <a:pt x="22" y="22"/>
                    <a:pt x="25" y="21"/>
                    <a:pt x="27" y="19"/>
                  </a:cubicBezTo>
                  <a:cubicBezTo>
                    <a:pt x="24" y="17"/>
                    <a:pt x="24" y="17"/>
                    <a:pt x="24" y="17"/>
                  </a:cubicBezTo>
                  <a:cubicBezTo>
                    <a:pt x="0" y="0"/>
                    <a:pt x="0" y="0"/>
                    <a:pt x="0" y="0"/>
                  </a:cubicBezTo>
                </a:path>
              </a:pathLst>
            </a:custGeom>
            <a:solidFill>
              <a:srgbClr val="52A7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9" name="Google Shape;129;p20"/>
            <p:cNvSpPr/>
            <p:nvPr/>
          </p:nvSpPr>
          <p:spPr>
            <a:xfrm>
              <a:off x="9866313" y="3932238"/>
              <a:ext cx="180975" cy="188912"/>
            </a:xfrm>
            <a:custGeom>
              <a:rect b="b" l="l" r="r" t="t"/>
              <a:pathLst>
                <a:path extrusionOk="0" h="119" w="114">
                  <a:moveTo>
                    <a:pt x="114" y="0"/>
                  </a:moveTo>
                  <a:lnTo>
                    <a:pt x="11" y="79"/>
                  </a:lnTo>
                  <a:lnTo>
                    <a:pt x="0" y="87"/>
                  </a:lnTo>
                  <a:lnTo>
                    <a:pt x="0" y="119"/>
                  </a:lnTo>
                  <a:lnTo>
                    <a:pt x="13" y="107"/>
                  </a:lnTo>
                  <a:lnTo>
                    <a:pt x="114" y="0"/>
                  </a:lnTo>
                  <a:close/>
                </a:path>
              </a:pathLst>
            </a:custGeom>
            <a:solidFill>
              <a:srgbClr val="52A7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0" name="Google Shape;130;p20"/>
            <p:cNvSpPr/>
            <p:nvPr/>
          </p:nvSpPr>
          <p:spPr>
            <a:xfrm>
              <a:off x="9866313" y="3932238"/>
              <a:ext cx="180975" cy="188912"/>
            </a:xfrm>
            <a:custGeom>
              <a:rect b="b" l="l" r="r" t="t"/>
              <a:pathLst>
                <a:path extrusionOk="0" h="119" w="114">
                  <a:moveTo>
                    <a:pt x="114" y="0"/>
                  </a:moveTo>
                  <a:lnTo>
                    <a:pt x="11" y="79"/>
                  </a:lnTo>
                  <a:lnTo>
                    <a:pt x="0" y="87"/>
                  </a:lnTo>
                  <a:lnTo>
                    <a:pt x="0" y="119"/>
                  </a:lnTo>
                  <a:lnTo>
                    <a:pt x="13" y="107"/>
                  </a:lnTo>
                  <a:lnTo>
                    <a:pt x="114"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1" name="Google Shape;131;p20"/>
            <p:cNvSpPr/>
            <p:nvPr/>
          </p:nvSpPr>
          <p:spPr>
            <a:xfrm>
              <a:off x="9863138" y="3784600"/>
              <a:ext cx="144462" cy="153987"/>
            </a:xfrm>
            <a:custGeom>
              <a:rect b="b" l="l" r="r" t="t"/>
              <a:pathLst>
                <a:path extrusionOk="0" h="97" w="91">
                  <a:moveTo>
                    <a:pt x="91" y="0"/>
                  </a:moveTo>
                  <a:lnTo>
                    <a:pt x="8" y="61"/>
                  </a:lnTo>
                  <a:lnTo>
                    <a:pt x="0" y="67"/>
                  </a:lnTo>
                  <a:lnTo>
                    <a:pt x="2" y="97"/>
                  </a:lnTo>
                  <a:lnTo>
                    <a:pt x="8" y="89"/>
                  </a:lnTo>
                  <a:lnTo>
                    <a:pt x="91" y="0"/>
                  </a:lnTo>
                  <a:close/>
                </a:path>
              </a:pathLst>
            </a:custGeom>
            <a:solidFill>
              <a:srgbClr val="52A7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2" name="Google Shape;132;p20"/>
            <p:cNvSpPr/>
            <p:nvPr/>
          </p:nvSpPr>
          <p:spPr>
            <a:xfrm>
              <a:off x="9863138" y="3784600"/>
              <a:ext cx="144462" cy="153987"/>
            </a:xfrm>
            <a:custGeom>
              <a:rect b="b" l="l" r="r" t="t"/>
              <a:pathLst>
                <a:path extrusionOk="0" h="97" w="91">
                  <a:moveTo>
                    <a:pt x="91" y="0"/>
                  </a:moveTo>
                  <a:lnTo>
                    <a:pt x="8" y="61"/>
                  </a:lnTo>
                  <a:lnTo>
                    <a:pt x="0" y="67"/>
                  </a:lnTo>
                  <a:lnTo>
                    <a:pt x="2" y="97"/>
                  </a:lnTo>
                  <a:lnTo>
                    <a:pt x="8" y="89"/>
                  </a:lnTo>
                  <a:lnTo>
                    <a:pt x="91"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3" name="Google Shape;133;p20"/>
            <p:cNvSpPr/>
            <p:nvPr/>
          </p:nvSpPr>
          <p:spPr>
            <a:xfrm>
              <a:off x="9850438" y="3676650"/>
              <a:ext cx="76200" cy="76200"/>
            </a:xfrm>
            <a:custGeom>
              <a:rect b="b" l="l" r="r" t="t"/>
              <a:pathLst>
                <a:path extrusionOk="0" h="48" w="48">
                  <a:moveTo>
                    <a:pt x="48" y="0"/>
                  </a:moveTo>
                  <a:lnTo>
                    <a:pt x="10" y="20"/>
                  </a:lnTo>
                  <a:lnTo>
                    <a:pt x="0" y="26"/>
                  </a:lnTo>
                  <a:lnTo>
                    <a:pt x="10" y="48"/>
                  </a:lnTo>
                  <a:lnTo>
                    <a:pt x="12" y="48"/>
                  </a:lnTo>
                  <a:lnTo>
                    <a:pt x="48" y="0"/>
                  </a:lnTo>
                  <a:close/>
                </a:path>
              </a:pathLst>
            </a:custGeom>
            <a:solidFill>
              <a:srgbClr val="52A7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4" name="Google Shape;134;p20"/>
            <p:cNvSpPr/>
            <p:nvPr/>
          </p:nvSpPr>
          <p:spPr>
            <a:xfrm>
              <a:off x="9850438" y="3676650"/>
              <a:ext cx="76200" cy="76200"/>
            </a:xfrm>
            <a:custGeom>
              <a:rect b="b" l="l" r="r" t="t"/>
              <a:pathLst>
                <a:path extrusionOk="0" h="48" w="48">
                  <a:moveTo>
                    <a:pt x="48" y="0"/>
                  </a:moveTo>
                  <a:lnTo>
                    <a:pt x="10" y="20"/>
                  </a:lnTo>
                  <a:lnTo>
                    <a:pt x="0" y="26"/>
                  </a:lnTo>
                  <a:lnTo>
                    <a:pt x="10" y="48"/>
                  </a:lnTo>
                  <a:lnTo>
                    <a:pt x="12" y="48"/>
                  </a:lnTo>
                  <a:lnTo>
                    <a:pt x="48"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5" name="Google Shape;135;p20"/>
            <p:cNvSpPr/>
            <p:nvPr/>
          </p:nvSpPr>
          <p:spPr>
            <a:xfrm>
              <a:off x="11160125" y="4137025"/>
              <a:ext cx="155575" cy="320675"/>
            </a:xfrm>
            <a:custGeom>
              <a:rect b="b" l="l" r="r" t="t"/>
              <a:pathLst>
                <a:path extrusionOk="0" h="102" w="46">
                  <a:moveTo>
                    <a:pt x="43" y="0"/>
                  </a:moveTo>
                  <a:cubicBezTo>
                    <a:pt x="5" y="0"/>
                    <a:pt x="5" y="0"/>
                    <a:pt x="5" y="0"/>
                  </a:cubicBezTo>
                  <a:cubicBezTo>
                    <a:pt x="1" y="76"/>
                    <a:pt x="1" y="76"/>
                    <a:pt x="1" y="76"/>
                  </a:cubicBezTo>
                  <a:cubicBezTo>
                    <a:pt x="0" y="102"/>
                    <a:pt x="0" y="102"/>
                    <a:pt x="0" y="102"/>
                  </a:cubicBezTo>
                  <a:cubicBezTo>
                    <a:pt x="15" y="92"/>
                    <a:pt x="30" y="82"/>
                    <a:pt x="46" y="73"/>
                  </a:cubicBezTo>
                  <a:cubicBezTo>
                    <a:pt x="43" y="0"/>
                    <a:pt x="43" y="0"/>
                    <a:pt x="43" y="0"/>
                  </a:cubicBezTo>
                </a:path>
              </a:pathLst>
            </a:custGeom>
            <a:solidFill>
              <a:srgbClr val="7790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6" name="Google Shape;136;p20"/>
            <p:cNvSpPr/>
            <p:nvPr/>
          </p:nvSpPr>
          <p:spPr>
            <a:xfrm>
              <a:off x="11177588" y="4095750"/>
              <a:ext cx="127000" cy="41275"/>
            </a:xfrm>
            <a:custGeom>
              <a:rect b="b" l="l" r="r" t="t"/>
              <a:pathLst>
                <a:path extrusionOk="0" h="13" w="38">
                  <a:moveTo>
                    <a:pt x="37" y="0"/>
                  </a:moveTo>
                  <a:cubicBezTo>
                    <a:pt x="31" y="1"/>
                    <a:pt x="25" y="1"/>
                    <a:pt x="18" y="1"/>
                  </a:cubicBezTo>
                  <a:cubicBezTo>
                    <a:pt x="12" y="1"/>
                    <a:pt x="6" y="1"/>
                    <a:pt x="0" y="0"/>
                  </a:cubicBezTo>
                  <a:cubicBezTo>
                    <a:pt x="0" y="13"/>
                    <a:pt x="0" y="13"/>
                    <a:pt x="0" y="13"/>
                  </a:cubicBezTo>
                  <a:cubicBezTo>
                    <a:pt x="0" y="13"/>
                    <a:pt x="0" y="13"/>
                    <a:pt x="0" y="13"/>
                  </a:cubicBezTo>
                  <a:cubicBezTo>
                    <a:pt x="38" y="13"/>
                    <a:pt x="38" y="13"/>
                    <a:pt x="38" y="13"/>
                  </a:cubicBezTo>
                  <a:cubicBezTo>
                    <a:pt x="38" y="13"/>
                    <a:pt x="38" y="13"/>
                    <a:pt x="38" y="13"/>
                  </a:cubicBezTo>
                  <a:cubicBezTo>
                    <a:pt x="37" y="0"/>
                    <a:pt x="37" y="0"/>
                    <a:pt x="37" y="0"/>
                  </a:cubicBezTo>
                </a:path>
              </a:pathLst>
            </a:custGeom>
            <a:solidFill>
              <a:srgbClr val="7790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7" name="Google Shape;137;p20"/>
            <p:cNvSpPr/>
            <p:nvPr/>
          </p:nvSpPr>
          <p:spPr>
            <a:xfrm>
              <a:off x="11093450" y="3648075"/>
              <a:ext cx="650875" cy="447675"/>
            </a:xfrm>
            <a:custGeom>
              <a:rect b="b" l="l" r="r" t="t"/>
              <a:pathLst>
                <a:path extrusionOk="0" h="142" w="194">
                  <a:moveTo>
                    <a:pt x="19" y="114"/>
                  </a:moveTo>
                  <a:cubicBezTo>
                    <a:pt x="13" y="122"/>
                    <a:pt x="6" y="131"/>
                    <a:pt x="0" y="139"/>
                  </a:cubicBezTo>
                  <a:cubicBezTo>
                    <a:pt x="8" y="140"/>
                    <a:pt x="17" y="142"/>
                    <a:pt x="25" y="142"/>
                  </a:cubicBezTo>
                  <a:cubicBezTo>
                    <a:pt x="26" y="123"/>
                    <a:pt x="26" y="123"/>
                    <a:pt x="26" y="123"/>
                  </a:cubicBezTo>
                  <a:cubicBezTo>
                    <a:pt x="19" y="114"/>
                    <a:pt x="19" y="114"/>
                    <a:pt x="19" y="114"/>
                  </a:cubicBezTo>
                  <a:moveTo>
                    <a:pt x="108" y="32"/>
                  </a:moveTo>
                  <a:cubicBezTo>
                    <a:pt x="60" y="90"/>
                    <a:pt x="60" y="90"/>
                    <a:pt x="60" y="90"/>
                  </a:cubicBezTo>
                  <a:cubicBezTo>
                    <a:pt x="60" y="98"/>
                    <a:pt x="60" y="98"/>
                    <a:pt x="60" y="98"/>
                  </a:cubicBezTo>
                  <a:cubicBezTo>
                    <a:pt x="62" y="142"/>
                    <a:pt x="62" y="142"/>
                    <a:pt x="62" y="142"/>
                  </a:cubicBezTo>
                  <a:cubicBezTo>
                    <a:pt x="79" y="141"/>
                    <a:pt x="95" y="137"/>
                    <a:pt x="110" y="132"/>
                  </a:cubicBezTo>
                  <a:cubicBezTo>
                    <a:pt x="126" y="103"/>
                    <a:pt x="142" y="80"/>
                    <a:pt x="142" y="80"/>
                  </a:cubicBezTo>
                  <a:cubicBezTo>
                    <a:pt x="142" y="80"/>
                    <a:pt x="149" y="91"/>
                    <a:pt x="160" y="108"/>
                  </a:cubicBezTo>
                  <a:cubicBezTo>
                    <a:pt x="172" y="100"/>
                    <a:pt x="183" y="91"/>
                    <a:pt x="194" y="81"/>
                  </a:cubicBezTo>
                  <a:cubicBezTo>
                    <a:pt x="163" y="69"/>
                    <a:pt x="134" y="52"/>
                    <a:pt x="108" y="32"/>
                  </a:cubicBezTo>
                  <a:moveTo>
                    <a:pt x="74" y="0"/>
                  </a:moveTo>
                  <a:cubicBezTo>
                    <a:pt x="66" y="10"/>
                    <a:pt x="66" y="10"/>
                    <a:pt x="66" y="10"/>
                  </a:cubicBezTo>
                  <a:cubicBezTo>
                    <a:pt x="63" y="20"/>
                    <a:pt x="60" y="29"/>
                    <a:pt x="57" y="39"/>
                  </a:cubicBezTo>
                  <a:cubicBezTo>
                    <a:pt x="58" y="63"/>
                    <a:pt x="58" y="63"/>
                    <a:pt x="58" y="63"/>
                  </a:cubicBezTo>
                  <a:cubicBezTo>
                    <a:pt x="102" y="27"/>
                    <a:pt x="102" y="27"/>
                    <a:pt x="102" y="27"/>
                  </a:cubicBezTo>
                  <a:cubicBezTo>
                    <a:pt x="92" y="19"/>
                    <a:pt x="83" y="10"/>
                    <a:pt x="74" y="0"/>
                  </a:cubicBezTo>
                </a:path>
              </a:pathLst>
            </a:custGeom>
            <a:solidFill>
              <a:srgbClr val="73A8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8" name="Google Shape;138;p20"/>
            <p:cNvSpPr/>
            <p:nvPr/>
          </p:nvSpPr>
          <p:spPr>
            <a:xfrm>
              <a:off x="11110913" y="2757488"/>
              <a:ext cx="841375" cy="1146175"/>
            </a:xfrm>
            <a:custGeom>
              <a:rect b="b" l="l" r="r" t="t"/>
              <a:pathLst>
                <a:path extrusionOk="0" h="364" w="251">
                  <a:moveTo>
                    <a:pt x="38" y="0"/>
                  </a:moveTo>
                  <a:cubicBezTo>
                    <a:pt x="25" y="0"/>
                    <a:pt x="12" y="1"/>
                    <a:pt x="0" y="3"/>
                  </a:cubicBezTo>
                  <a:cubicBezTo>
                    <a:pt x="15" y="22"/>
                    <a:pt x="28" y="42"/>
                    <a:pt x="38" y="64"/>
                  </a:cubicBezTo>
                  <a:cubicBezTo>
                    <a:pt x="39" y="51"/>
                    <a:pt x="39" y="51"/>
                    <a:pt x="39" y="51"/>
                  </a:cubicBezTo>
                  <a:cubicBezTo>
                    <a:pt x="40" y="67"/>
                    <a:pt x="40" y="67"/>
                    <a:pt x="40" y="67"/>
                  </a:cubicBezTo>
                  <a:cubicBezTo>
                    <a:pt x="48" y="86"/>
                    <a:pt x="56" y="105"/>
                    <a:pt x="61" y="125"/>
                  </a:cubicBezTo>
                  <a:cubicBezTo>
                    <a:pt x="74" y="115"/>
                    <a:pt x="74" y="115"/>
                    <a:pt x="74" y="115"/>
                  </a:cubicBezTo>
                  <a:cubicBezTo>
                    <a:pt x="63" y="132"/>
                    <a:pt x="63" y="132"/>
                    <a:pt x="63" y="132"/>
                  </a:cubicBezTo>
                  <a:cubicBezTo>
                    <a:pt x="68" y="157"/>
                    <a:pt x="72" y="183"/>
                    <a:pt x="72" y="209"/>
                  </a:cubicBezTo>
                  <a:cubicBezTo>
                    <a:pt x="72" y="229"/>
                    <a:pt x="70" y="248"/>
                    <a:pt x="67" y="266"/>
                  </a:cubicBezTo>
                  <a:cubicBezTo>
                    <a:pt x="112" y="229"/>
                    <a:pt x="112" y="229"/>
                    <a:pt x="112" y="229"/>
                  </a:cubicBezTo>
                  <a:cubicBezTo>
                    <a:pt x="69" y="283"/>
                    <a:pt x="69" y="283"/>
                    <a:pt x="69" y="283"/>
                  </a:cubicBezTo>
                  <a:cubicBezTo>
                    <a:pt x="78" y="293"/>
                    <a:pt x="87" y="302"/>
                    <a:pt x="97" y="310"/>
                  </a:cubicBezTo>
                  <a:cubicBezTo>
                    <a:pt x="128" y="284"/>
                    <a:pt x="128" y="284"/>
                    <a:pt x="128" y="284"/>
                  </a:cubicBezTo>
                  <a:cubicBezTo>
                    <a:pt x="103" y="315"/>
                    <a:pt x="103" y="315"/>
                    <a:pt x="103" y="315"/>
                  </a:cubicBezTo>
                  <a:cubicBezTo>
                    <a:pt x="129" y="335"/>
                    <a:pt x="158" y="352"/>
                    <a:pt x="189" y="364"/>
                  </a:cubicBezTo>
                  <a:cubicBezTo>
                    <a:pt x="227" y="325"/>
                    <a:pt x="251" y="272"/>
                    <a:pt x="251" y="213"/>
                  </a:cubicBezTo>
                  <a:cubicBezTo>
                    <a:pt x="251" y="95"/>
                    <a:pt x="156" y="0"/>
                    <a:pt x="38" y="0"/>
                  </a:cubicBezTo>
                </a:path>
              </a:pathLst>
            </a:custGeom>
            <a:solidFill>
              <a:srgbClr val="73A8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9" name="Google Shape;139;p20"/>
            <p:cNvSpPr/>
            <p:nvPr/>
          </p:nvSpPr>
          <p:spPr>
            <a:xfrm>
              <a:off x="10523538" y="2767013"/>
              <a:ext cx="828675" cy="1319212"/>
            </a:xfrm>
            <a:custGeom>
              <a:rect b="b" l="l" r="r" t="t"/>
              <a:pathLst>
                <a:path extrusionOk="0" h="419" w="247">
                  <a:moveTo>
                    <a:pt x="236" y="290"/>
                  </a:moveTo>
                  <a:cubicBezTo>
                    <a:pt x="226" y="302"/>
                    <a:pt x="226" y="302"/>
                    <a:pt x="226" y="302"/>
                  </a:cubicBezTo>
                  <a:cubicBezTo>
                    <a:pt x="227" y="319"/>
                    <a:pt x="227" y="319"/>
                    <a:pt x="227" y="319"/>
                  </a:cubicBezTo>
                  <a:cubicBezTo>
                    <a:pt x="230" y="309"/>
                    <a:pt x="233" y="300"/>
                    <a:pt x="236" y="290"/>
                  </a:cubicBezTo>
                  <a:moveTo>
                    <a:pt x="238" y="129"/>
                  </a:moveTo>
                  <a:cubicBezTo>
                    <a:pt x="219" y="156"/>
                    <a:pt x="219" y="156"/>
                    <a:pt x="219" y="156"/>
                  </a:cubicBezTo>
                  <a:cubicBezTo>
                    <a:pt x="225" y="277"/>
                    <a:pt x="225" y="277"/>
                    <a:pt x="225" y="277"/>
                  </a:cubicBezTo>
                  <a:cubicBezTo>
                    <a:pt x="242" y="263"/>
                    <a:pt x="242" y="263"/>
                    <a:pt x="242" y="263"/>
                  </a:cubicBezTo>
                  <a:cubicBezTo>
                    <a:pt x="245" y="245"/>
                    <a:pt x="247" y="226"/>
                    <a:pt x="247" y="206"/>
                  </a:cubicBezTo>
                  <a:cubicBezTo>
                    <a:pt x="247" y="180"/>
                    <a:pt x="243" y="154"/>
                    <a:pt x="238" y="129"/>
                  </a:cubicBezTo>
                  <a:moveTo>
                    <a:pt x="215" y="64"/>
                  </a:moveTo>
                  <a:cubicBezTo>
                    <a:pt x="218" y="136"/>
                    <a:pt x="218" y="136"/>
                    <a:pt x="218" y="136"/>
                  </a:cubicBezTo>
                  <a:cubicBezTo>
                    <a:pt x="236" y="122"/>
                    <a:pt x="236" y="122"/>
                    <a:pt x="236" y="122"/>
                  </a:cubicBezTo>
                  <a:cubicBezTo>
                    <a:pt x="231" y="102"/>
                    <a:pt x="223" y="83"/>
                    <a:pt x="215" y="64"/>
                  </a:cubicBezTo>
                  <a:moveTo>
                    <a:pt x="175" y="0"/>
                  </a:moveTo>
                  <a:cubicBezTo>
                    <a:pt x="76" y="18"/>
                    <a:pt x="0" y="105"/>
                    <a:pt x="0" y="210"/>
                  </a:cubicBezTo>
                  <a:cubicBezTo>
                    <a:pt x="0" y="313"/>
                    <a:pt x="73" y="398"/>
                    <a:pt x="170" y="419"/>
                  </a:cubicBezTo>
                  <a:cubicBezTo>
                    <a:pt x="176" y="411"/>
                    <a:pt x="183" y="402"/>
                    <a:pt x="189" y="394"/>
                  </a:cubicBezTo>
                  <a:cubicBezTo>
                    <a:pt x="123" y="315"/>
                    <a:pt x="123" y="315"/>
                    <a:pt x="123" y="315"/>
                  </a:cubicBezTo>
                  <a:cubicBezTo>
                    <a:pt x="198" y="377"/>
                    <a:pt x="198" y="377"/>
                    <a:pt x="198" y="377"/>
                  </a:cubicBezTo>
                  <a:cubicBezTo>
                    <a:pt x="202" y="285"/>
                    <a:pt x="202" y="285"/>
                    <a:pt x="202" y="285"/>
                  </a:cubicBezTo>
                  <a:cubicBezTo>
                    <a:pt x="139" y="207"/>
                    <a:pt x="139" y="207"/>
                    <a:pt x="139" y="207"/>
                  </a:cubicBezTo>
                  <a:cubicBezTo>
                    <a:pt x="203" y="259"/>
                    <a:pt x="203" y="259"/>
                    <a:pt x="203" y="259"/>
                  </a:cubicBezTo>
                  <a:cubicBezTo>
                    <a:pt x="206" y="204"/>
                    <a:pt x="206" y="204"/>
                    <a:pt x="206" y="204"/>
                  </a:cubicBezTo>
                  <a:cubicBezTo>
                    <a:pt x="157" y="140"/>
                    <a:pt x="157" y="140"/>
                    <a:pt x="157" y="140"/>
                  </a:cubicBezTo>
                  <a:cubicBezTo>
                    <a:pt x="207" y="179"/>
                    <a:pt x="207" y="179"/>
                    <a:pt x="207" y="179"/>
                  </a:cubicBezTo>
                  <a:cubicBezTo>
                    <a:pt x="213" y="61"/>
                    <a:pt x="213" y="61"/>
                    <a:pt x="213" y="61"/>
                  </a:cubicBezTo>
                  <a:cubicBezTo>
                    <a:pt x="203" y="39"/>
                    <a:pt x="190" y="19"/>
                    <a:pt x="175" y="0"/>
                  </a:cubicBezTo>
                </a:path>
              </a:pathLst>
            </a:custGeom>
            <a:solidFill>
              <a:srgbClr val="73A8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0" name="Google Shape;140;p20"/>
            <p:cNvSpPr/>
            <p:nvPr/>
          </p:nvSpPr>
          <p:spPr>
            <a:xfrm>
              <a:off x="11237913" y="2917825"/>
              <a:ext cx="6350" cy="50800"/>
            </a:xfrm>
            <a:custGeom>
              <a:rect b="b" l="l" r="r" t="t"/>
              <a:pathLst>
                <a:path extrusionOk="0" h="16" w="2">
                  <a:moveTo>
                    <a:pt x="1" y="0"/>
                  </a:moveTo>
                  <a:cubicBezTo>
                    <a:pt x="0" y="13"/>
                    <a:pt x="0" y="13"/>
                    <a:pt x="0" y="13"/>
                  </a:cubicBezTo>
                  <a:cubicBezTo>
                    <a:pt x="1" y="14"/>
                    <a:pt x="1" y="15"/>
                    <a:pt x="2" y="16"/>
                  </a:cubicBezTo>
                  <a:cubicBezTo>
                    <a:pt x="1" y="0"/>
                    <a:pt x="1" y="0"/>
                    <a:pt x="1"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1" name="Google Shape;141;p20"/>
            <p:cNvSpPr/>
            <p:nvPr/>
          </p:nvSpPr>
          <p:spPr>
            <a:xfrm>
              <a:off x="11187113" y="2959100"/>
              <a:ext cx="90487" cy="995362"/>
            </a:xfrm>
            <a:custGeom>
              <a:rect b="b" l="l" r="r" t="t"/>
              <a:pathLst>
                <a:path extrusionOk="0" h="316" w="27">
                  <a:moveTo>
                    <a:pt x="4" y="224"/>
                  </a:moveTo>
                  <a:cubicBezTo>
                    <a:pt x="0" y="316"/>
                    <a:pt x="0" y="316"/>
                    <a:pt x="0" y="316"/>
                  </a:cubicBezTo>
                  <a:cubicBezTo>
                    <a:pt x="0" y="316"/>
                    <a:pt x="0" y="316"/>
                    <a:pt x="0" y="316"/>
                  </a:cubicBezTo>
                  <a:cubicBezTo>
                    <a:pt x="5" y="225"/>
                    <a:pt x="5" y="225"/>
                    <a:pt x="5" y="225"/>
                  </a:cubicBezTo>
                  <a:cubicBezTo>
                    <a:pt x="4" y="224"/>
                    <a:pt x="4" y="224"/>
                    <a:pt x="4" y="224"/>
                  </a:cubicBezTo>
                  <a:moveTo>
                    <a:pt x="8" y="143"/>
                  </a:moveTo>
                  <a:cubicBezTo>
                    <a:pt x="5" y="198"/>
                    <a:pt x="5" y="198"/>
                    <a:pt x="5" y="198"/>
                  </a:cubicBezTo>
                  <a:cubicBezTo>
                    <a:pt x="6" y="198"/>
                    <a:pt x="6" y="198"/>
                    <a:pt x="6" y="198"/>
                  </a:cubicBezTo>
                  <a:cubicBezTo>
                    <a:pt x="9" y="144"/>
                    <a:pt x="9" y="144"/>
                    <a:pt x="9" y="144"/>
                  </a:cubicBezTo>
                  <a:cubicBezTo>
                    <a:pt x="8" y="143"/>
                    <a:pt x="8" y="143"/>
                    <a:pt x="8" y="143"/>
                  </a:cubicBezTo>
                  <a:moveTo>
                    <a:pt x="21" y="95"/>
                  </a:moveTo>
                  <a:cubicBezTo>
                    <a:pt x="20" y="97"/>
                    <a:pt x="20" y="97"/>
                    <a:pt x="20" y="97"/>
                  </a:cubicBezTo>
                  <a:cubicBezTo>
                    <a:pt x="27" y="216"/>
                    <a:pt x="27" y="216"/>
                    <a:pt x="27" y="216"/>
                  </a:cubicBezTo>
                  <a:cubicBezTo>
                    <a:pt x="27" y="216"/>
                    <a:pt x="27" y="216"/>
                    <a:pt x="27" y="216"/>
                  </a:cubicBezTo>
                  <a:cubicBezTo>
                    <a:pt x="21" y="95"/>
                    <a:pt x="21" y="95"/>
                    <a:pt x="21" y="95"/>
                  </a:cubicBezTo>
                  <a:moveTo>
                    <a:pt x="15" y="0"/>
                  </a:moveTo>
                  <a:cubicBezTo>
                    <a:pt x="9" y="118"/>
                    <a:pt x="9" y="118"/>
                    <a:pt x="9" y="118"/>
                  </a:cubicBezTo>
                  <a:cubicBezTo>
                    <a:pt x="10" y="118"/>
                    <a:pt x="10" y="118"/>
                    <a:pt x="10" y="118"/>
                  </a:cubicBezTo>
                  <a:cubicBezTo>
                    <a:pt x="16" y="14"/>
                    <a:pt x="16" y="14"/>
                    <a:pt x="16" y="14"/>
                  </a:cubicBezTo>
                  <a:cubicBezTo>
                    <a:pt x="19" y="76"/>
                    <a:pt x="19" y="76"/>
                    <a:pt x="19" y="76"/>
                  </a:cubicBezTo>
                  <a:cubicBezTo>
                    <a:pt x="20" y="75"/>
                    <a:pt x="20" y="75"/>
                    <a:pt x="20" y="75"/>
                  </a:cubicBezTo>
                  <a:cubicBezTo>
                    <a:pt x="17" y="3"/>
                    <a:pt x="17" y="3"/>
                    <a:pt x="17" y="3"/>
                  </a:cubicBezTo>
                  <a:cubicBezTo>
                    <a:pt x="16" y="2"/>
                    <a:pt x="16" y="1"/>
                    <a:pt x="15"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2" name="Google Shape;142;p20"/>
            <p:cNvSpPr/>
            <p:nvPr/>
          </p:nvSpPr>
          <p:spPr>
            <a:xfrm>
              <a:off x="11285538" y="3771900"/>
              <a:ext cx="3175" cy="74612"/>
            </a:xfrm>
            <a:custGeom>
              <a:rect b="b" l="l" r="r" t="t"/>
              <a:pathLst>
                <a:path extrusionOk="0" h="24" w="1">
                  <a:moveTo>
                    <a:pt x="0" y="0"/>
                  </a:moveTo>
                  <a:cubicBezTo>
                    <a:pt x="0" y="0"/>
                    <a:pt x="0" y="0"/>
                    <a:pt x="0" y="0"/>
                  </a:cubicBezTo>
                  <a:cubicBezTo>
                    <a:pt x="1" y="24"/>
                    <a:pt x="1" y="24"/>
                    <a:pt x="1" y="24"/>
                  </a:cubicBezTo>
                  <a:cubicBezTo>
                    <a:pt x="1" y="24"/>
                    <a:pt x="1" y="24"/>
                    <a:pt x="1" y="24"/>
                  </a:cubicBezTo>
                  <a:cubicBezTo>
                    <a:pt x="0" y="0"/>
                    <a:pt x="0" y="0"/>
                    <a:pt x="0"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3" name="Google Shape;143;p20"/>
            <p:cNvSpPr/>
            <p:nvPr/>
          </p:nvSpPr>
          <p:spPr>
            <a:xfrm>
              <a:off x="11280775" y="3717925"/>
              <a:ext cx="4762" cy="53975"/>
            </a:xfrm>
            <a:custGeom>
              <a:rect b="b" l="l" r="r" t="t"/>
              <a:pathLst>
                <a:path extrusionOk="0" h="17" w="1">
                  <a:moveTo>
                    <a:pt x="0" y="0"/>
                  </a:moveTo>
                  <a:cubicBezTo>
                    <a:pt x="0" y="0"/>
                    <a:pt x="0" y="0"/>
                    <a:pt x="0" y="0"/>
                  </a:cubicBezTo>
                  <a:cubicBezTo>
                    <a:pt x="1" y="17"/>
                    <a:pt x="1" y="17"/>
                    <a:pt x="1" y="17"/>
                  </a:cubicBezTo>
                  <a:cubicBezTo>
                    <a:pt x="1" y="17"/>
                    <a:pt x="1" y="17"/>
                    <a:pt x="1" y="17"/>
                  </a:cubicBezTo>
                  <a:cubicBezTo>
                    <a:pt x="0" y="0"/>
                    <a:pt x="0" y="0"/>
                    <a:pt x="0"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4" name="Google Shape;144;p20"/>
            <p:cNvSpPr/>
            <p:nvPr/>
          </p:nvSpPr>
          <p:spPr>
            <a:xfrm>
              <a:off x="11295063" y="3932238"/>
              <a:ext cx="0" cy="25400"/>
            </a:xfrm>
            <a:custGeom>
              <a:rect b="b" l="l" r="r" t="t"/>
              <a:pathLst>
                <a:path extrusionOk="0" h="16" w="120000">
                  <a:moveTo>
                    <a:pt x="0" y="0"/>
                  </a:moveTo>
                  <a:lnTo>
                    <a:pt x="0" y="0"/>
                  </a:lnTo>
                  <a:lnTo>
                    <a:pt x="0" y="16"/>
                  </a:lnTo>
                  <a:lnTo>
                    <a:pt x="0" y="0"/>
                  </a:lnTo>
                  <a:close/>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5" name="Google Shape;145;p20"/>
            <p:cNvSpPr/>
            <p:nvPr/>
          </p:nvSpPr>
          <p:spPr>
            <a:xfrm>
              <a:off x="11295063" y="3932238"/>
              <a:ext cx="0" cy="25400"/>
            </a:xfrm>
            <a:custGeom>
              <a:rect b="b" l="l" r="r" t="t"/>
              <a:pathLst>
                <a:path extrusionOk="0" h="16" w="120000">
                  <a:moveTo>
                    <a:pt x="0" y="0"/>
                  </a:moveTo>
                  <a:lnTo>
                    <a:pt x="0" y="0"/>
                  </a:lnTo>
                  <a:lnTo>
                    <a:pt x="0" y="16"/>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6" name="Google Shape;146;p20"/>
            <p:cNvSpPr/>
            <p:nvPr/>
          </p:nvSpPr>
          <p:spPr>
            <a:xfrm>
              <a:off x="11177588" y="3771900"/>
              <a:ext cx="123825" cy="327025"/>
            </a:xfrm>
            <a:custGeom>
              <a:rect b="b" l="l" r="r" t="t"/>
              <a:pathLst>
                <a:path extrusionOk="0" h="104" w="37">
                  <a:moveTo>
                    <a:pt x="32" y="0"/>
                  </a:moveTo>
                  <a:cubicBezTo>
                    <a:pt x="24" y="21"/>
                    <a:pt x="15" y="40"/>
                    <a:pt x="4" y="59"/>
                  </a:cubicBezTo>
                  <a:cubicBezTo>
                    <a:pt x="19" y="71"/>
                    <a:pt x="19" y="71"/>
                    <a:pt x="19" y="71"/>
                  </a:cubicBezTo>
                  <a:cubicBezTo>
                    <a:pt x="4" y="87"/>
                    <a:pt x="4" y="87"/>
                    <a:pt x="4" y="87"/>
                  </a:cubicBezTo>
                  <a:cubicBezTo>
                    <a:pt x="1" y="84"/>
                    <a:pt x="1" y="84"/>
                    <a:pt x="1" y="84"/>
                  </a:cubicBezTo>
                  <a:cubicBezTo>
                    <a:pt x="0" y="103"/>
                    <a:pt x="0" y="103"/>
                    <a:pt x="0" y="103"/>
                  </a:cubicBezTo>
                  <a:cubicBezTo>
                    <a:pt x="6" y="104"/>
                    <a:pt x="12" y="104"/>
                    <a:pt x="18" y="104"/>
                  </a:cubicBezTo>
                  <a:cubicBezTo>
                    <a:pt x="25" y="104"/>
                    <a:pt x="31" y="104"/>
                    <a:pt x="37" y="103"/>
                  </a:cubicBezTo>
                  <a:cubicBezTo>
                    <a:pt x="35" y="59"/>
                    <a:pt x="35" y="59"/>
                    <a:pt x="35" y="59"/>
                  </a:cubicBezTo>
                  <a:cubicBezTo>
                    <a:pt x="35" y="51"/>
                    <a:pt x="35" y="51"/>
                    <a:pt x="35" y="51"/>
                  </a:cubicBezTo>
                  <a:cubicBezTo>
                    <a:pt x="33" y="53"/>
                    <a:pt x="33" y="53"/>
                    <a:pt x="33" y="53"/>
                  </a:cubicBezTo>
                  <a:cubicBezTo>
                    <a:pt x="17" y="37"/>
                    <a:pt x="17" y="37"/>
                    <a:pt x="17" y="37"/>
                  </a:cubicBezTo>
                  <a:cubicBezTo>
                    <a:pt x="33" y="24"/>
                    <a:pt x="33" y="24"/>
                    <a:pt x="33" y="24"/>
                  </a:cubicBezTo>
                  <a:cubicBezTo>
                    <a:pt x="32" y="0"/>
                    <a:pt x="32" y="0"/>
                    <a:pt x="32"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7" name="Google Shape;147;p20"/>
            <p:cNvSpPr/>
            <p:nvPr/>
          </p:nvSpPr>
          <p:spPr>
            <a:xfrm>
              <a:off x="11187113" y="3003550"/>
              <a:ext cx="98425" cy="954087"/>
            </a:xfrm>
            <a:custGeom>
              <a:rect b="b" l="l" r="r" t="t"/>
              <a:pathLst>
                <a:path extrusionOk="0" h="303" w="29">
                  <a:moveTo>
                    <a:pt x="16" y="0"/>
                  </a:moveTo>
                  <a:cubicBezTo>
                    <a:pt x="10" y="104"/>
                    <a:pt x="10" y="104"/>
                    <a:pt x="10" y="104"/>
                  </a:cubicBezTo>
                  <a:cubicBezTo>
                    <a:pt x="21" y="112"/>
                    <a:pt x="21" y="112"/>
                    <a:pt x="21" y="112"/>
                  </a:cubicBezTo>
                  <a:cubicBezTo>
                    <a:pt x="10" y="132"/>
                    <a:pt x="10" y="132"/>
                    <a:pt x="10" y="132"/>
                  </a:cubicBezTo>
                  <a:cubicBezTo>
                    <a:pt x="9" y="130"/>
                    <a:pt x="9" y="130"/>
                    <a:pt x="9" y="130"/>
                  </a:cubicBezTo>
                  <a:cubicBezTo>
                    <a:pt x="6" y="184"/>
                    <a:pt x="6" y="184"/>
                    <a:pt x="6" y="184"/>
                  </a:cubicBezTo>
                  <a:cubicBezTo>
                    <a:pt x="21" y="196"/>
                    <a:pt x="21" y="196"/>
                    <a:pt x="21" y="196"/>
                  </a:cubicBezTo>
                  <a:cubicBezTo>
                    <a:pt x="6" y="212"/>
                    <a:pt x="6" y="212"/>
                    <a:pt x="6" y="212"/>
                  </a:cubicBezTo>
                  <a:cubicBezTo>
                    <a:pt x="5" y="211"/>
                    <a:pt x="5" y="211"/>
                    <a:pt x="5" y="211"/>
                  </a:cubicBezTo>
                  <a:cubicBezTo>
                    <a:pt x="0" y="302"/>
                    <a:pt x="0" y="302"/>
                    <a:pt x="0" y="302"/>
                  </a:cubicBezTo>
                  <a:cubicBezTo>
                    <a:pt x="1" y="303"/>
                    <a:pt x="1" y="303"/>
                    <a:pt x="1" y="303"/>
                  </a:cubicBezTo>
                  <a:cubicBezTo>
                    <a:pt x="12" y="284"/>
                    <a:pt x="21" y="265"/>
                    <a:pt x="29" y="244"/>
                  </a:cubicBezTo>
                  <a:cubicBezTo>
                    <a:pt x="28" y="227"/>
                    <a:pt x="28" y="227"/>
                    <a:pt x="28" y="227"/>
                  </a:cubicBezTo>
                  <a:cubicBezTo>
                    <a:pt x="25" y="231"/>
                    <a:pt x="25" y="231"/>
                    <a:pt x="25" y="231"/>
                  </a:cubicBezTo>
                  <a:cubicBezTo>
                    <a:pt x="9" y="216"/>
                    <a:pt x="9" y="216"/>
                    <a:pt x="9" y="216"/>
                  </a:cubicBezTo>
                  <a:cubicBezTo>
                    <a:pt x="27" y="202"/>
                    <a:pt x="27" y="202"/>
                    <a:pt x="27" y="202"/>
                  </a:cubicBezTo>
                  <a:cubicBezTo>
                    <a:pt x="20" y="83"/>
                    <a:pt x="20" y="83"/>
                    <a:pt x="20" y="83"/>
                  </a:cubicBezTo>
                  <a:cubicBezTo>
                    <a:pt x="20" y="83"/>
                    <a:pt x="20" y="83"/>
                    <a:pt x="20" y="83"/>
                  </a:cubicBezTo>
                  <a:cubicBezTo>
                    <a:pt x="16" y="65"/>
                    <a:pt x="16" y="65"/>
                    <a:pt x="16" y="65"/>
                  </a:cubicBezTo>
                  <a:cubicBezTo>
                    <a:pt x="19" y="62"/>
                    <a:pt x="19" y="62"/>
                    <a:pt x="19" y="62"/>
                  </a:cubicBezTo>
                  <a:cubicBezTo>
                    <a:pt x="16" y="0"/>
                    <a:pt x="16" y="0"/>
                    <a:pt x="16"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8" name="Google Shape;148;p20"/>
            <p:cNvSpPr/>
            <p:nvPr/>
          </p:nvSpPr>
          <p:spPr>
            <a:xfrm>
              <a:off x="11156950" y="3957638"/>
              <a:ext cx="84137" cy="87312"/>
            </a:xfrm>
            <a:custGeom>
              <a:rect b="b" l="l" r="r" t="t"/>
              <a:pathLst>
                <a:path extrusionOk="0" h="28" w="25">
                  <a:moveTo>
                    <a:pt x="10" y="0"/>
                  </a:moveTo>
                  <a:cubicBezTo>
                    <a:pt x="6" y="5"/>
                    <a:pt x="3" y="10"/>
                    <a:pt x="0" y="16"/>
                  </a:cubicBezTo>
                  <a:cubicBezTo>
                    <a:pt x="7" y="25"/>
                    <a:pt x="7" y="25"/>
                    <a:pt x="7" y="25"/>
                  </a:cubicBezTo>
                  <a:cubicBezTo>
                    <a:pt x="10" y="28"/>
                    <a:pt x="10" y="28"/>
                    <a:pt x="10" y="28"/>
                  </a:cubicBezTo>
                  <a:cubicBezTo>
                    <a:pt x="25" y="12"/>
                    <a:pt x="25" y="12"/>
                    <a:pt x="25" y="12"/>
                  </a:cubicBezTo>
                  <a:cubicBezTo>
                    <a:pt x="10" y="0"/>
                    <a:pt x="10" y="0"/>
                    <a:pt x="10"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9" name="Google Shape;149;p20"/>
            <p:cNvSpPr/>
            <p:nvPr/>
          </p:nvSpPr>
          <p:spPr>
            <a:xfrm>
              <a:off x="10936288" y="3759200"/>
              <a:ext cx="254000" cy="247650"/>
            </a:xfrm>
            <a:custGeom>
              <a:rect b="b" l="l" r="r" t="t"/>
              <a:pathLst>
                <a:path extrusionOk="0" h="79" w="76">
                  <a:moveTo>
                    <a:pt x="0" y="0"/>
                  </a:moveTo>
                  <a:cubicBezTo>
                    <a:pt x="66" y="79"/>
                    <a:pt x="66" y="79"/>
                    <a:pt x="66" y="79"/>
                  </a:cubicBezTo>
                  <a:cubicBezTo>
                    <a:pt x="69" y="73"/>
                    <a:pt x="72" y="68"/>
                    <a:pt x="76" y="63"/>
                  </a:cubicBezTo>
                  <a:cubicBezTo>
                    <a:pt x="75" y="62"/>
                    <a:pt x="75" y="62"/>
                    <a:pt x="75" y="62"/>
                  </a:cubicBezTo>
                  <a:cubicBezTo>
                    <a:pt x="75" y="62"/>
                    <a:pt x="75" y="62"/>
                    <a:pt x="75" y="62"/>
                  </a:cubicBezTo>
                  <a:cubicBezTo>
                    <a:pt x="0" y="0"/>
                    <a:pt x="0" y="0"/>
                    <a:pt x="0"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0" name="Google Shape;150;p20"/>
            <p:cNvSpPr/>
            <p:nvPr/>
          </p:nvSpPr>
          <p:spPr>
            <a:xfrm>
              <a:off x="10990263" y="3419475"/>
              <a:ext cx="268287" cy="250825"/>
            </a:xfrm>
            <a:custGeom>
              <a:rect b="b" l="l" r="r" t="t"/>
              <a:pathLst>
                <a:path extrusionOk="0" h="158" w="169">
                  <a:moveTo>
                    <a:pt x="0" y="0"/>
                  </a:moveTo>
                  <a:lnTo>
                    <a:pt x="133" y="154"/>
                  </a:lnTo>
                  <a:lnTo>
                    <a:pt x="135" y="156"/>
                  </a:lnTo>
                  <a:lnTo>
                    <a:pt x="137" y="158"/>
                  </a:lnTo>
                  <a:lnTo>
                    <a:pt x="169" y="127"/>
                  </a:lnTo>
                  <a:lnTo>
                    <a:pt x="137" y="103"/>
                  </a:lnTo>
                  <a:lnTo>
                    <a:pt x="135" y="103"/>
                  </a:lnTo>
                  <a:lnTo>
                    <a:pt x="0" y="0"/>
                  </a:lnTo>
                  <a:close/>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1" name="Google Shape;151;p20"/>
            <p:cNvSpPr/>
            <p:nvPr/>
          </p:nvSpPr>
          <p:spPr>
            <a:xfrm>
              <a:off x="10990263" y="3419475"/>
              <a:ext cx="268287" cy="250825"/>
            </a:xfrm>
            <a:custGeom>
              <a:rect b="b" l="l" r="r" t="t"/>
              <a:pathLst>
                <a:path extrusionOk="0" h="158" w="169">
                  <a:moveTo>
                    <a:pt x="0" y="0"/>
                  </a:moveTo>
                  <a:lnTo>
                    <a:pt x="133" y="154"/>
                  </a:lnTo>
                  <a:lnTo>
                    <a:pt x="135" y="156"/>
                  </a:lnTo>
                  <a:lnTo>
                    <a:pt x="137" y="158"/>
                  </a:lnTo>
                  <a:lnTo>
                    <a:pt x="169" y="127"/>
                  </a:lnTo>
                  <a:lnTo>
                    <a:pt x="137" y="103"/>
                  </a:lnTo>
                  <a:lnTo>
                    <a:pt x="135" y="103"/>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2" name="Google Shape;152;p20"/>
            <p:cNvSpPr/>
            <p:nvPr/>
          </p:nvSpPr>
          <p:spPr>
            <a:xfrm>
              <a:off x="11050588" y="3208338"/>
              <a:ext cx="207962" cy="211137"/>
            </a:xfrm>
            <a:custGeom>
              <a:rect b="b" l="l" r="r" t="t"/>
              <a:pathLst>
                <a:path extrusionOk="0" h="133" w="131">
                  <a:moveTo>
                    <a:pt x="0" y="0"/>
                  </a:moveTo>
                  <a:lnTo>
                    <a:pt x="103" y="127"/>
                  </a:lnTo>
                  <a:lnTo>
                    <a:pt x="105" y="129"/>
                  </a:lnTo>
                  <a:lnTo>
                    <a:pt x="107" y="133"/>
                  </a:lnTo>
                  <a:lnTo>
                    <a:pt x="131" y="93"/>
                  </a:lnTo>
                  <a:lnTo>
                    <a:pt x="107" y="77"/>
                  </a:lnTo>
                  <a:lnTo>
                    <a:pt x="105" y="77"/>
                  </a:lnTo>
                  <a:lnTo>
                    <a:pt x="0" y="0"/>
                  </a:lnTo>
                  <a:close/>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3" name="Google Shape;153;p20"/>
            <p:cNvSpPr/>
            <p:nvPr/>
          </p:nvSpPr>
          <p:spPr>
            <a:xfrm>
              <a:off x="11050588" y="3208338"/>
              <a:ext cx="207962" cy="211137"/>
            </a:xfrm>
            <a:custGeom>
              <a:rect b="b" l="l" r="r" t="t"/>
              <a:pathLst>
                <a:path extrusionOk="0" h="133" w="131">
                  <a:moveTo>
                    <a:pt x="0" y="0"/>
                  </a:moveTo>
                  <a:lnTo>
                    <a:pt x="103" y="127"/>
                  </a:lnTo>
                  <a:lnTo>
                    <a:pt x="105" y="129"/>
                  </a:lnTo>
                  <a:lnTo>
                    <a:pt x="107" y="133"/>
                  </a:lnTo>
                  <a:lnTo>
                    <a:pt x="131" y="93"/>
                  </a:lnTo>
                  <a:lnTo>
                    <a:pt x="107" y="77"/>
                  </a:lnTo>
                  <a:lnTo>
                    <a:pt x="105" y="77"/>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4" name="Google Shape;154;p20"/>
            <p:cNvSpPr/>
            <p:nvPr/>
          </p:nvSpPr>
          <p:spPr>
            <a:xfrm>
              <a:off x="11234738" y="3733800"/>
              <a:ext cx="220662" cy="204787"/>
            </a:xfrm>
            <a:custGeom>
              <a:rect b="b" l="l" r="r" t="t"/>
              <a:pathLst>
                <a:path extrusionOk="0" h="65" w="66">
                  <a:moveTo>
                    <a:pt x="60" y="0"/>
                  </a:moveTo>
                  <a:cubicBezTo>
                    <a:pt x="16" y="36"/>
                    <a:pt x="16" y="36"/>
                    <a:pt x="16" y="36"/>
                  </a:cubicBezTo>
                  <a:cubicBezTo>
                    <a:pt x="16" y="36"/>
                    <a:pt x="16" y="36"/>
                    <a:pt x="16" y="36"/>
                  </a:cubicBezTo>
                  <a:cubicBezTo>
                    <a:pt x="0" y="49"/>
                    <a:pt x="0" y="49"/>
                    <a:pt x="0" y="49"/>
                  </a:cubicBezTo>
                  <a:cubicBezTo>
                    <a:pt x="16" y="65"/>
                    <a:pt x="16" y="65"/>
                    <a:pt x="16" y="65"/>
                  </a:cubicBezTo>
                  <a:cubicBezTo>
                    <a:pt x="18" y="63"/>
                    <a:pt x="18" y="63"/>
                    <a:pt x="18" y="63"/>
                  </a:cubicBezTo>
                  <a:cubicBezTo>
                    <a:pt x="18" y="63"/>
                    <a:pt x="18" y="63"/>
                    <a:pt x="18" y="63"/>
                  </a:cubicBezTo>
                  <a:cubicBezTo>
                    <a:pt x="66" y="5"/>
                    <a:pt x="66" y="5"/>
                    <a:pt x="66" y="5"/>
                  </a:cubicBezTo>
                  <a:cubicBezTo>
                    <a:pt x="64" y="3"/>
                    <a:pt x="62" y="1"/>
                    <a:pt x="60"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5" name="Google Shape;155;p20"/>
            <p:cNvSpPr/>
            <p:nvPr/>
          </p:nvSpPr>
          <p:spPr>
            <a:xfrm>
              <a:off x="11436350" y="3651250"/>
              <a:ext cx="103187" cy="98425"/>
            </a:xfrm>
            <a:custGeom>
              <a:rect b="b" l="l" r="r" t="t"/>
              <a:pathLst>
                <a:path extrusionOk="0" h="31" w="31">
                  <a:moveTo>
                    <a:pt x="31" y="0"/>
                  </a:moveTo>
                  <a:cubicBezTo>
                    <a:pt x="0" y="26"/>
                    <a:pt x="0" y="26"/>
                    <a:pt x="0" y="26"/>
                  </a:cubicBezTo>
                  <a:cubicBezTo>
                    <a:pt x="2" y="27"/>
                    <a:pt x="4" y="29"/>
                    <a:pt x="6" y="31"/>
                  </a:cubicBezTo>
                  <a:cubicBezTo>
                    <a:pt x="31" y="0"/>
                    <a:pt x="31" y="0"/>
                    <a:pt x="31"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6" name="Google Shape;156;p20"/>
            <p:cNvSpPr/>
            <p:nvPr/>
          </p:nvSpPr>
          <p:spPr>
            <a:xfrm>
              <a:off x="11315700" y="3635375"/>
              <a:ext cx="26987" cy="44450"/>
            </a:xfrm>
            <a:custGeom>
              <a:rect b="b" l="l" r="r" t="t"/>
              <a:pathLst>
                <a:path extrusionOk="0" h="14" w="8">
                  <a:moveTo>
                    <a:pt x="3" y="0"/>
                  </a:moveTo>
                  <a:cubicBezTo>
                    <a:pt x="2" y="4"/>
                    <a:pt x="1" y="9"/>
                    <a:pt x="0" y="14"/>
                  </a:cubicBezTo>
                  <a:cubicBezTo>
                    <a:pt x="8" y="4"/>
                    <a:pt x="8" y="4"/>
                    <a:pt x="8" y="4"/>
                  </a:cubicBezTo>
                  <a:cubicBezTo>
                    <a:pt x="6" y="3"/>
                    <a:pt x="5" y="1"/>
                    <a:pt x="3"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7" name="Google Shape;157;p20"/>
            <p:cNvSpPr/>
            <p:nvPr/>
          </p:nvSpPr>
          <p:spPr>
            <a:xfrm>
              <a:off x="11325225" y="3478213"/>
              <a:ext cx="160337" cy="169862"/>
            </a:xfrm>
            <a:custGeom>
              <a:rect b="b" l="l" r="r" t="t"/>
              <a:pathLst>
                <a:path extrusionOk="0" h="54" w="48">
                  <a:moveTo>
                    <a:pt x="48" y="0"/>
                  </a:moveTo>
                  <a:cubicBezTo>
                    <a:pt x="3" y="37"/>
                    <a:pt x="3" y="37"/>
                    <a:pt x="3" y="37"/>
                  </a:cubicBezTo>
                  <a:cubicBezTo>
                    <a:pt x="2" y="41"/>
                    <a:pt x="1" y="46"/>
                    <a:pt x="0" y="50"/>
                  </a:cubicBezTo>
                  <a:cubicBezTo>
                    <a:pt x="2" y="51"/>
                    <a:pt x="3" y="53"/>
                    <a:pt x="5" y="54"/>
                  </a:cubicBezTo>
                  <a:cubicBezTo>
                    <a:pt x="48" y="0"/>
                    <a:pt x="48" y="0"/>
                    <a:pt x="48"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8" name="Google Shape;158;p20"/>
            <p:cNvSpPr/>
            <p:nvPr/>
          </p:nvSpPr>
          <p:spPr>
            <a:xfrm>
              <a:off x="11217275" y="3595688"/>
              <a:ext cx="117475" cy="134937"/>
            </a:xfrm>
            <a:custGeom>
              <a:rect b="b" l="l" r="r" t="t"/>
              <a:pathLst>
                <a:path extrusionOk="0" h="43" w="35">
                  <a:moveTo>
                    <a:pt x="35" y="0"/>
                  </a:moveTo>
                  <a:cubicBezTo>
                    <a:pt x="18" y="14"/>
                    <a:pt x="18" y="14"/>
                    <a:pt x="18" y="14"/>
                  </a:cubicBezTo>
                  <a:cubicBezTo>
                    <a:pt x="18" y="14"/>
                    <a:pt x="18" y="14"/>
                    <a:pt x="18" y="14"/>
                  </a:cubicBezTo>
                  <a:cubicBezTo>
                    <a:pt x="0" y="28"/>
                    <a:pt x="0" y="28"/>
                    <a:pt x="0" y="28"/>
                  </a:cubicBezTo>
                  <a:cubicBezTo>
                    <a:pt x="16" y="43"/>
                    <a:pt x="16" y="43"/>
                    <a:pt x="16" y="43"/>
                  </a:cubicBezTo>
                  <a:cubicBezTo>
                    <a:pt x="19" y="39"/>
                    <a:pt x="19" y="39"/>
                    <a:pt x="19" y="39"/>
                  </a:cubicBezTo>
                  <a:cubicBezTo>
                    <a:pt x="19" y="39"/>
                    <a:pt x="19" y="39"/>
                    <a:pt x="19" y="39"/>
                  </a:cubicBezTo>
                  <a:cubicBezTo>
                    <a:pt x="29" y="27"/>
                    <a:pt x="29" y="27"/>
                    <a:pt x="29" y="27"/>
                  </a:cubicBezTo>
                  <a:cubicBezTo>
                    <a:pt x="30" y="22"/>
                    <a:pt x="31" y="17"/>
                    <a:pt x="32" y="13"/>
                  </a:cubicBezTo>
                  <a:cubicBezTo>
                    <a:pt x="33" y="9"/>
                    <a:pt x="34" y="4"/>
                    <a:pt x="35"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9" name="Google Shape;159;p20"/>
            <p:cNvSpPr/>
            <p:nvPr/>
          </p:nvSpPr>
          <p:spPr>
            <a:xfrm>
              <a:off x="11315700" y="3119438"/>
              <a:ext cx="42862" cy="53975"/>
            </a:xfrm>
            <a:custGeom>
              <a:rect b="b" l="l" r="r" t="t"/>
              <a:pathLst>
                <a:path extrusionOk="0" h="17" w="13">
                  <a:moveTo>
                    <a:pt x="13" y="0"/>
                  </a:moveTo>
                  <a:cubicBezTo>
                    <a:pt x="0" y="10"/>
                    <a:pt x="0" y="10"/>
                    <a:pt x="0" y="10"/>
                  </a:cubicBezTo>
                  <a:cubicBezTo>
                    <a:pt x="0" y="12"/>
                    <a:pt x="1" y="15"/>
                    <a:pt x="2" y="17"/>
                  </a:cubicBezTo>
                  <a:cubicBezTo>
                    <a:pt x="13" y="0"/>
                    <a:pt x="13" y="0"/>
                    <a:pt x="13"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0" name="Google Shape;160;p20"/>
            <p:cNvSpPr/>
            <p:nvPr/>
          </p:nvSpPr>
          <p:spPr>
            <a:xfrm>
              <a:off x="11241088" y="3151188"/>
              <a:ext cx="80962" cy="112712"/>
            </a:xfrm>
            <a:custGeom>
              <a:rect b="b" l="l" r="r" t="t"/>
              <a:pathLst>
                <a:path extrusionOk="0" h="36" w="24">
                  <a:moveTo>
                    <a:pt x="22" y="0"/>
                  </a:moveTo>
                  <a:cubicBezTo>
                    <a:pt x="4" y="14"/>
                    <a:pt x="4" y="14"/>
                    <a:pt x="4" y="14"/>
                  </a:cubicBezTo>
                  <a:cubicBezTo>
                    <a:pt x="3" y="15"/>
                    <a:pt x="3" y="15"/>
                    <a:pt x="3" y="15"/>
                  </a:cubicBezTo>
                  <a:cubicBezTo>
                    <a:pt x="0" y="18"/>
                    <a:pt x="0" y="18"/>
                    <a:pt x="0" y="18"/>
                  </a:cubicBezTo>
                  <a:cubicBezTo>
                    <a:pt x="4" y="36"/>
                    <a:pt x="4" y="36"/>
                    <a:pt x="4" y="36"/>
                  </a:cubicBezTo>
                  <a:cubicBezTo>
                    <a:pt x="4" y="36"/>
                    <a:pt x="4" y="36"/>
                    <a:pt x="4" y="36"/>
                  </a:cubicBezTo>
                  <a:cubicBezTo>
                    <a:pt x="5" y="34"/>
                    <a:pt x="5" y="34"/>
                    <a:pt x="5" y="34"/>
                  </a:cubicBezTo>
                  <a:cubicBezTo>
                    <a:pt x="24" y="7"/>
                    <a:pt x="24" y="7"/>
                    <a:pt x="24" y="7"/>
                  </a:cubicBezTo>
                  <a:cubicBezTo>
                    <a:pt x="23" y="5"/>
                    <a:pt x="22" y="2"/>
                    <a:pt x="22" y="0"/>
                  </a:cubicBezTo>
                </a:path>
              </a:pathLst>
            </a:custGeom>
            <a:solidFill>
              <a:srgbClr val="71A04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1" name="Google Shape;161;p20"/>
            <p:cNvSpPr/>
            <p:nvPr/>
          </p:nvSpPr>
          <p:spPr>
            <a:xfrm>
              <a:off x="9136063" y="4791075"/>
              <a:ext cx="69850" cy="150812"/>
            </a:xfrm>
            <a:custGeom>
              <a:rect b="b" l="l" r="r" t="t"/>
              <a:pathLst>
                <a:path extrusionOk="0" h="48" w="21">
                  <a:moveTo>
                    <a:pt x="19" y="0"/>
                  </a:moveTo>
                  <a:cubicBezTo>
                    <a:pt x="16" y="0"/>
                    <a:pt x="13" y="1"/>
                    <a:pt x="10" y="1"/>
                  </a:cubicBezTo>
                  <a:cubicBezTo>
                    <a:pt x="8" y="1"/>
                    <a:pt x="5" y="0"/>
                    <a:pt x="2" y="0"/>
                  </a:cubicBezTo>
                  <a:cubicBezTo>
                    <a:pt x="0" y="48"/>
                    <a:pt x="0" y="48"/>
                    <a:pt x="0" y="48"/>
                  </a:cubicBezTo>
                  <a:cubicBezTo>
                    <a:pt x="21" y="48"/>
                    <a:pt x="21" y="48"/>
                    <a:pt x="21" y="48"/>
                  </a:cubicBezTo>
                  <a:cubicBezTo>
                    <a:pt x="19" y="0"/>
                    <a:pt x="19" y="0"/>
                    <a:pt x="19" y="0"/>
                  </a:cubicBezTo>
                </a:path>
              </a:pathLst>
            </a:custGeom>
            <a:solidFill>
              <a:srgbClr val="69873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2" name="Google Shape;162;p20"/>
            <p:cNvSpPr/>
            <p:nvPr/>
          </p:nvSpPr>
          <p:spPr>
            <a:xfrm>
              <a:off x="8974138" y="4186238"/>
              <a:ext cx="388937" cy="579437"/>
            </a:xfrm>
            <a:custGeom>
              <a:rect b="b" l="l" r="r" t="t"/>
              <a:pathLst>
                <a:path extrusionOk="0" h="184" w="116">
                  <a:moveTo>
                    <a:pt x="58" y="0"/>
                  </a:moveTo>
                  <a:cubicBezTo>
                    <a:pt x="58" y="0"/>
                    <a:pt x="0" y="88"/>
                    <a:pt x="0" y="134"/>
                  </a:cubicBezTo>
                  <a:cubicBezTo>
                    <a:pt x="0" y="155"/>
                    <a:pt x="11" y="174"/>
                    <a:pt x="28" y="184"/>
                  </a:cubicBezTo>
                  <a:cubicBezTo>
                    <a:pt x="36" y="178"/>
                    <a:pt x="43" y="171"/>
                    <a:pt x="50" y="165"/>
                  </a:cubicBezTo>
                  <a:cubicBezTo>
                    <a:pt x="14" y="124"/>
                    <a:pt x="14" y="124"/>
                    <a:pt x="14" y="124"/>
                  </a:cubicBezTo>
                  <a:cubicBezTo>
                    <a:pt x="52" y="155"/>
                    <a:pt x="52" y="155"/>
                    <a:pt x="52" y="155"/>
                  </a:cubicBezTo>
                  <a:cubicBezTo>
                    <a:pt x="53" y="123"/>
                    <a:pt x="53" y="123"/>
                    <a:pt x="53" y="123"/>
                  </a:cubicBezTo>
                  <a:cubicBezTo>
                    <a:pt x="23" y="87"/>
                    <a:pt x="23" y="87"/>
                    <a:pt x="23" y="87"/>
                  </a:cubicBezTo>
                  <a:cubicBezTo>
                    <a:pt x="54" y="111"/>
                    <a:pt x="54" y="111"/>
                    <a:pt x="54" y="111"/>
                  </a:cubicBezTo>
                  <a:cubicBezTo>
                    <a:pt x="55" y="79"/>
                    <a:pt x="55" y="79"/>
                    <a:pt x="55" y="79"/>
                  </a:cubicBezTo>
                  <a:cubicBezTo>
                    <a:pt x="42" y="61"/>
                    <a:pt x="42" y="61"/>
                    <a:pt x="42" y="61"/>
                  </a:cubicBezTo>
                  <a:cubicBezTo>
                    <a:pt x="56" y="69"/>
                    <a:pt x="56" y="69"/>
                    <a:pt x="56" y="69"/>
                  </a:cubicBezTo>
                  <a:cubicBezTo>
                    <a:pt x="58" y="13"/>
                    <a:pt x="58" y="13"/>
                    <a:pt x="58" y="13"/>
                  </a:cubicBezTo>
                  <a:cubicBezTo>
                    <a:pt x="62" y="88"/>
                    <a:pt x="62" y="88"/>
                    <a:pt x="62" y="88"/>
                  </a:cubicBezTo>
                  <a:cubicBezTo>
                    <a:pt x="81" y="75"/>
                    <a:pt x="81" y="75"/>
                    <a:pt x="81" y="75"/>
                  </a:cubicBezTo>
                  <a:cubicBezTo>
                    <a:pt x="63" y="97"/>
                    <a:pt x="63" y="97"/>
                    <a:pt x="63" y="97"/>
                  </a:cubicBezTo>
                  <a:cubicBezTo>
                    <a:pt x="64" y="121"/>
                    <a:pt x="64" y="121"/>
                    <a:pt x="64" y="121"/>
                  </a:cubicBezTo>
                  <a:cubicBezTo>
                    <a:pt x="91" y="100"/>
                    <a:pt x="91" y="100"/>
                    <a:pt x="91" y="100"/>
                  </a:cubicBezTo>
                  <a:cubicBezTo>
                    <a:pt x="64" y="131"/>
                    <a:pt x="64" y="131"/>
                    <a:pt x="64" y="131"/>
                  </a:cubicBezTo>
                  <a:cubicBezTo>
                    <a:pt x="65" y="153"/>
                    <a:pt x="65" y="153"/>
                    <a:pt x="65" y="153"/>
                  </a:cubicBezTo>
                  <a:cubicBezTo>
                    <a:pt x="81" y="141"/>
                    <a:pt x="98" y="129"/>
                    <a:pt x="116" y="118"/>
                  </a:cubicBezTo>
                  <a:cubicBezTo>
                    <a:pt x="106" y="70"/>
                    <a:pt x="58" y="0"/>
                    <a:pt x="58" y="0"/>
                  </a:cubicBezTo>
                </a:path>
              </a:pathLst>
            </a:custGeom>
            <a:solidFill>
              <a:srgbClr val="8FC2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3" name="Google Shape;163;p20"/>
            <p:cNvSpPr/>
            <p:nvPr/>
          </p:nvSpPr>
          <p:spPr>
            <a:xfrm>
              <a:off x="9067800" y="4557713"/>
              <a:ext cx="298450" cy="233362"/>
            </a:xfrm>
            <a:custGeom>
              <a:rect b="b" l="l" r="r" t="t"/>
              <a:pathLst>
                <a:path extrusionOk="0" h="74" w="89">
                  <a:moveTo>
                    <a:pt x="22" y="47"/>
                  </a:moveTo>
                  <a:cubicBezTo>
                    <a:pt x="15" y="53"/>
                    <a:pt x="8" y="60"/>
                    <a:pt x="0" y="66"/>
                  </a:cubicBezTo>
                  <a:cubicBezTo>
                    <a:pt x="7" y="70"/>
                    <a:pt x="14" y="73"/>
                    <a:pt x="22" y="74"/>
                  </a:cubicBezTo>
                  <a:cubicBezTo>
                    <a:pt x="23" y="48"/>
                    <a:pt x="23" y="48"/>
                    <a:pt x="23" y="48"/>
                  </a:cubicBezTo>
                  <a:cubicBezTo>
                    <a:pt x="22" y="47"/>
                    <a:pt x="22" y="47"/>
                    <a:pt x="22" y="47"/>
                  </a:cubicBezTo>
                  <a:moveTo>
                    <a:pt x="88" y="0"/>
                  </a:moveTo>
                  <a:cubicBezTo>
                    <a:pt x="70" y="11"/>
                    <a:pt x="53" y="23"/>
                    <a:pt x="37" y="35"/>
                  </a:cubicBezTo>
                  <a:cubicBezTo>
                    <a:pt x="38" y="49"/>
                    <a:pt x="38" y="49"/>
                    <a:pt x="38" y="49"/>
                  </a:cubicBezTo>
                  <a:cubicBezTo>
                    <a:pt x="72" y="21"/>
                    <a:pt x="72" y="21"/>
                    <a:pt x="72" y="21"/>
                  </a:cubicBezTo>
                  <a:cubicBezTo>
                    <a:pt x="38" y="59"/>
                    <a:pt x="38" y="59"/>
                    <a:pt x="38" y="59"/>
                  </a:cubicBezTo>
                  <a:cubicBezTo>
                    <a:pt x="39" y="74"/>
                    <a:pt x="39" y="74"/>
                    <a:pt x="39" y="74"/>
                  </a:cubicBezTo>
                  <a:cubicBezTo>
                    <a:pt x="68" y="70"/>
                    <a:pt x="89" y="45"/>
                    <a:pt x="89" y="16"/>
                  </a:cubicBezTo>
                  <a:cubicBezTo>
                    <a:pt x="89" y="11"/>
                    <a:pt x="89" y="6"/>
                    <a:pt x="88" y="0"/>
                  </a:cubicBezTo>
                </a:path>
              </a:pathLst>
            </a:custGeom>
            <a:solidFill>
              <a:srgbClr val="89C13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4" name="Google Shape;164;p20"/>
            <p:cNvSpPr/>
            <p:nvPr/>
          </p:nvSpPr>
          <p:spPr>
            <a:xfrm>
              <a:off x="9142413" y="4227513"/>
              <a:ext cx="57150" cy="566737"/>
            </a:xfrm>
            <a:custGeom>
              <a:rect b="b" l="l" r="r" t="t"/>
              <a:pathLst>
                <a:path extrusionOk="0" h="180" w="17">
                  <a:moveTo>
                    <a:pt x="8" y="0"/>
                  </a:moveTo>
                  <a:cubicBezTo>
                    <a:pt x="6" y="56"/>
                    <a:pt x="6" y="56"/>
                    <a:pt x="6" y="56"/>
                  </a:cubicBezTo>
                  <a:cubicBezTo>
                    <a:pt x="10" y="58"/>
                    <a:pt x="10" y="58"/>
                    <a:pt x="10" y="58"/>
                  </a:cubicBezTo>
                  <a:cubicBezTo>
                    <a:pt x="6" y="67"/>
                    <a:pt x="6" y="67"/>
                    <a:pt x="6" y="67"/>
                  </a:cubicBezTo>
                  <a:cubicBezTo>
                    <a:pt x="5" y="66"/>
                    <a:pt x="5" y="66"/>
                    <a:pt x="5" y="66"/>
                  </a:cubicBezTo>
                  <a:cubicBezTo>
                    <a:pt x="4" y="98"/>
                    <a:pt x="4" y="98"/>
                    <a:pt x="4" y="98"/>
                  </a:cubicBezTo>
                  <a:cubicBezTo>
                    <a:pt x="7" y="101"/>
                    <a:pt x="7" y="101"/>
                    <a:pt x="7" y="101"/>
                  </a:cubicBezTo>
                  <a:cubicBezTo>
                    <a:pt x="6" y="112"/>
                    <a:pt x="6" y="112"/>
                    <a:pt x="6" y="112"/>
                  </a:cubicBezTo>
                  <a:cubicBezTo>
                    <a:pt x="3" y="110"/>
                    <a:pt x="3" y="110"/>
                    <a:pt x="3" y="110"/>
                  </a:cubicBezTo>
                  <a:cubicBezTo>
                    <a:pt x="2" y="142"/>
                    <a:pt x="2" y="142"/>
                    <a:pt x="2" y="142"/>
                  </a:cubicBezTo>
                  <a:cubicBezTo>
                    <a:pt x="6" y="145"/>
                    <a:pt x="6" y="145"/>
                    <a:pt x="6" y="145"/>
                  </a:cubicBezTo>
                  <a:cubicBezTo>
                    <a:pt x="6" y="158"/>
                    <a:pt x="6" y="158"/>
                    <a:pt x="6" y="158"/>
                  </a:cubicBezTo>
                  <a:cubicBezTo>
                    <a:pt x="1" y="153"/>
                    <a:pt x="1" y="153"/>
                    <a:pt x="1" y="153"/>
                  </a:cubicBezTo>
                  <a:cubicBezTo>
                    <a:pt x="0" y="179"/>
                    <a:pt x="0" y="179"/>
                    <a:pt x="0" y="179"/>
                  </a:cubicBezTo>
                  <a:cubicBezTo>
                    <a:pt x="3" y="179"/>
                    <a:pt x="6" y="180"/>
                    <a:pt x="8" y="180"/>
                  </a:cubicBezTo>
                  <a:cubicBezTo>
                    <a:pt x="11" y="180"/>
                    <a:pt x="14" y="179"/>
                    <a:pt x="17" y="179"/>
                  </a:cubicBezTo>
                  <a:cubicBezTo>
                    <a:pt x="16" y="164"/>
                    <a:pt x="16" y="164"/>
                    <a:pt x="16" y="164"/>
                  </a:cubicBezTo>
                  <a:cubicBezTo>
                    <a:pt x="8" y="173"/>
                    <a:pt x="8" y="173"/>
                    <a:pt x="8" y="173"/>
                  </a:cubicBezTo>
                  <a:cubicBezTo>
                    <a:pt x="8" y="161"/>
                    <a:pt x="8" y="161"/>
                    <a:pt x="8" y="161"/>
                  </a:cubicBezTo>
                  <a:cubicBezTo>
                    <a:pt x="16" y="154"/>
                    <a:pt x="16" y="154"/>
                    <a:pt x="16" y="154"/>
                  </a:cubicBezTo>
                  <a:cubicBezTo>
                    <a:pt x="15" y="140"/>
                    <a:pt x="15" y="140"/>
                    <a:pt x="15" y="140"/>
                  </a:cubicBezTo>
                  <a:cubicBezTo>
                    <a:pt x="14" y="118"/>
                    <a:pt x="14" y="118"/>
                    <a:pt x="14" y="118"/>
                  </a:cubicBezTo>
                  <a:cubicBezTo>
                    <a:pt x="8" y="125"/>
                    <a:pt x="8" y="125"/>
                    <a:pt x="8" y="125"/>
                  </a:cubicBezTo>
                  <a:cubicBezTo>
                    <a:pt x="7" y="114"/>
                    <a:pt x="7" y="114"/>
                    <a:pt x="7" y="114"/>
                  </a:cubicBezTo>
                  <a:cubicBezTo>
                    <a:pt x="14" y="108"/>
                    <a:pt x="14" y="108"/>
                    <a:pt x="14" y="108"/>
                  </a:cubicBezTo>
                  <a:cubicBezTo>
                    <a:pt x="13" y="84"/>
                    <a:pt x="13" y="84"/>
                    <a:pt x="13" y="84"/>
                  </a:cubicBezTo>
                  <a:cubicBezTo>
                    <a:pt x="8" y="89"/>
                    <a:pt x="8" y="89"/>
                    <a:pt x="8" y="89"/>
                  </a:cubicBezTo>
                  <a:cubicBezTo>
                    <a:pt x="6" y="80"/>
                    <a:pt x="6" y="80"/>
                    <a:pt x="6" y="80"/>
                  </a:cubicBezTo>
                  <a:cubicBezTo>
                    <a:pt x="12" y="75"/>
                    <a:pt x="12" y="75"/>
                    <a:pt x="12" y="75"/>
                  </a:cubicBezTo>
                  <a:cubicBezTo>
                    <a:pt x="8" y="0"/>
                    <a:pt x="8" y="0"/>
                    <a:pt x="8" y="0"/>
                  </a:cubicBezTo>
                </a:path>
              </a:pathLst>
            </a:custGeom>
            <a:solidFill>
              <a:srgbClr val="89B3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5" name="Google Shape;165;p20"/>
            <p:cNvSpPr/>
            <p:nvPr/>
          </p:nvSpPr>
          <p:spPr>
            <a:xfrm>
              <a:off x="9169400" y="4624388"/>
              <a:ext cx="141287" cy="147637"/>
            </a:xfrm>
            <a:custGeom>
              <a:rect b="b" l="l" r="r" t="t"/>
              <a:pathLst>
                <a:path extrusionOk="0" h="93" w="89">
                  <a:moveTo>
                    <a:pt x="89" y="0"/>
                  </a:moveTo>
                  <a:lnTo>
                    <a:pt x="17" y="56"/>
                  </a:lnTo>
                  <a:lnTo>
                    <a:pt x="0" y="69"/>
                  </a:lnTo>
                  <a:lnTo>
                    <a:pt x="0" y="93"/>
                  </a:lnTo>
                  <a:lnTo>
                    <a:pt x="17" y="75"/>
                  </a:lnTo>
                  <a:lnTo>
                    <a:pt x="89" y="0"/>
                  </a:lnTo>
                  <a:close/>
                </a:path>
              </a:pathLst>
            </a:custGeom>
            <a:solidFill>
              <a:srgbClr val="89B3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6" name="Google Shape;166;p20"/>
            <p:cNvSpPr/>
            <p:nvPr/>
          </p:nvSpPr>
          <p:spPr>
            <a:xfrm>
              <a:off x="9169400" y="4624388"/>
              <a:ext cx="141287" cy="147637"/>
            </a:xfrm>
            <a:custGeom>
              <a:rect b="b" l="l" r="r" t="t"/>
              <a:pathLst>
                <a:path extrusionOk="0" h="93" w="89">
                  <a:moveTo>
                    <a:pt x="89" y="0"/>
                  </a:moveTo>
                  <a:lnTo>
                    <a:pt x="17" y="56"/>
                  </a:lnTo>
                  <a:lnTo>
                    <a:pt x="0" y="69"/>
                  </a:lnTo>
                  <a:lnTo>
                    <a:pt x="0" y="93"/>
                  </a:lnTo>
                  <a:lnTo>
                    <a:pt x="17" y="75"/>
                  </a:lnTo>
                  <a:lnTo>
                    <a:pt x="89"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7" name="Google Shape;167;p20"/>
            <p:cNvSpPr/>
            <p:nvPr/>
          </p:nvSpPr>
          <p:spPr>
            <a:xfrm>
              <a:off x="9166225" y="4502150"/>
              <a:ext cx="114300" cy="119062"/>
            </a:xfrm>
            <a:custGeom>
              <a:rect b="b" l="l" r="r" t="t"/>
              <a:pathLst>
                <a:path extrusionOk="0" h="75" w="72">
                  <a:moveTo>
                    <a:pt x="72" y="0"/>
                  </a:moveTo>
                  <a:lnTo>
                    <a:pt x="15" y="41"/>
                  </a:lnTo>
                  <a:lnTo>
                    <a:pt x="0" y="53"/>
                  </a:lnTo>
                  <a:lnTo>
                    <a:pt x="2" y="75"/>
                  </a:lnTo>
                  <a:lnTo>
                    <a:pt x="15" y="61"/>
                  </a:lnTo>
                  <a:lnTo>
                    <a:pt x="72" y="0"/>
                  </a:lnTo>
                  <a:close/>
                </a:path>
              </a:pathLst>
            </a:custGeom>
            <a:solidFill>
              <a:srgbClr val="89B3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8" name="Google Shape;168;p20"/>
            <p:cNvSpPr/>
            <p:nvPr/>
          </p:nvSpPr>
          <p:spPr>
            <a:xfrm>
              <a:off x="9166225" y="4502150"/>
              <a:ext cx="114300" cy="119062"/>
            </a:xfrm>
            <a:custGeom>
              <a:rect b="b" l="l" r="r" t="t"/>
              <a:pathLst>
                <a:path extrusionOk="0" h="75" w="72">
                  <a:moveTo>
                    <a:pt x="72" y="0"/>
                  </a:moveTo>
                  <a:lnTo>
                    <a:pt x="15" y="41"/>
                  </a:lnTo>
                  <a:lnTo>
                    <a:pt x="0" y="53"/>
                  </a:lnTo>
                  <a:lnTo>
                    <a:pt x="2" y="75"/>
                  </a:lnTo>
                  <a:lnTo>
                    <a:pt x="15" y="61"/>
                  </a:lnTo>
                  <a:lnTo>
                    <a:pt x="72"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9" name="Google Shape;169;p20"/>
            <p:cNvSpPr/>
            <p:nvPr/>
          </p:nvSpPr>
          <p:spPr>
            <a:xfrm>
              <a:off x="9163050" y="4422775"/>
              <a:ext cx="82550" cy="85725"/>
            </a:xfrm>
            <a:custGeom>
              <a:rect b="b" l="l" r="r" t="t"/>
              <a:pathLst>
                <a:path extrusionOk="0" h="54" w="52">
                  <a:moveTo>
                    <a:pt x="52" y="0"/>
                  </a:moveTo>
                  <a:lnTo>
                    <a:pt x="12" y="26"/>
                  </a:lnTo>
                  <a:lnTo>
                    <a:pt x="0" y="36"/>
                  </a:lnTo>
                  <a:lnTo>
                    <a:pt x="4" y="54"/>
                  </a:lnTo>
                  <a:lnTo>
                    <a:pt x="14" y="44"/>
                  </a:lnTo>
                  <a:lnTo>
                    <a:pt x="52" y="0"/>
                  </a:lnTo>
                  <a:close/>
                </a:path>
              </a:pathLst>
            </a:custGeom>
            <a:solidFill>
              <a:srgbClr val="89B3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0" name="Google Shape;170;p20"/>
            <p:cNvSpPr/>
            <p:nvPr/>
          </p:nvSpPr>
          <p:spPr>
            <a:xfrm>
              <a:off x="9163050" y="4422775"/>
              <a:ext cx="82550" cy="85725"/>
            </a:xfrm>
            <a:custGeom>
              <a:rect b="b" l="l" r="r" t="t"/>
              <a:pathLst>
                <a:path extrusionOk="0" h="54" w="52">
                  <a:moveTo>
                    <a:pt x="52" y="0"/>
                  </a:moveTo>
                  <a:lnTo>
                    <a:pt x="12" y="26"/>
                  </a:lnTo>
                  <a:lnTo>
                    <a:pt x="0" y="36"/>
                  </a:lnTo>
                  <a:lnTo>
                    <a:pt x="4" y="54"/>
                  </a:lnTo>
                  <a:lnTo>
                    <a:pt x="14" y="44"/>
                  </a:lnTo>
                  <a:lnTo>
                    <a:pt x="52"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1" name="Google Shape;171;p20"/>
            <p:cNvSpPr/>
            <p:nvPr/>
          </p:nvSpPr>
          <p:spPr>
            <a:xfrm>
              <a:off x="9021763" y="4576763"/>
              <a:ext cx="141287" cy="149225"/>
            </a:xfrm>
            <a:custGeom>
              <a:rect b="b" l="l" r="r" t="t"/>
              <a:pathLst>
                <a:path extrusionOk="0" h="94" w="89">
                  <a:moveTo>
                    <a:pt x="0" y="0"/>
                  </a:moveTo>
                  <a:lnTo>
                    <a:pt x="76" y="82"/>
                  </a:lnTo>
                  <a:lnTo>
                    <a:pt x="78" y="84"/>
                  </a:lnTo>
                  <a:lnTo>
                    <a:pt x="89" y="94"/>
                  </a:lnTo>
                  <a:lnTo>
                    <a:pt x="89" y="68"/>
                  </a:lnTo>
                  <a:lnTo>
                    <a:pt x="80" y="62"/>
                  </a:lnTo>
                  <a:lnTo>
                    <a:pt x="0" y="0"/>
                  </a:lnTo>
                  <a:close/>
                </a:path>
              </a:pathLst>
            </a:custGeom>
            <a:solidFill>
              <a:srgbClr val="89B3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2" name="Google Shape;172;p20"/>
            <p:cNvSpPr/>
            <p:nvPr/>
          </p:nvSpPr>
          <p:spPr>
            <a:xfrm>
              <a:off x="9021763" y="4576763"/>
              <a:ext cx="141287" cy="149225"/>
            </a:xfrm>
            <a:custGeom>
              <a:rect b="b" l="l" r="r" t="t"/>
              <a:pathLst>
                <a:path extrusionOk="0" h="94" w="89">
                  <a:moveTo>
                    <a:pt x="0" y="0"/>
                  </a:moveTo>
                  <a:lnTo>
                    <a:pt x="76" y="82"/>
                  </a:lnTo>
                  <a:lnTo>
                    <a:pt x="78" y="84"/>
                  </a:lnTo>
                  <a:lnTo>
                    <a:pt x="89" y="94"/>
                  </a:lnTo>
                  <a:lnTo>
                    <a:pt x="89" y="68"/>
                  </a:lnTo>
                  <a:lnTo>
                    <a:pt x="80" y="62"/>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3" name="Google Shape;173;p20"/>
            <p:cNvSpPr/>
            <p:nvPr/>
          </p:nvSpPr>
          <p:spPr>
            <a:xfrm>
              <a:off x="9051925" y="4460875"/>
              <a:ext cx="114300" cy="119062"/>
            </a:xfrm>
            <a:custGeom>
              <a:rect b="b" l="l" r="r" t="t"/>
              <a:pathLst>
                <a:path extrusionOk="0" h="75" w="72">
                  <a:moveTo>
                    <a:pt x="0" y="0"/>
                  </a:moveTo>
                  <a:lnTo>
                    <a:pt x="63" y="71"/>
                  </a:lnTo>
                  <a:lnTo>
                    <a:pt x="70" y="75"/>
                  </a:lnTo>
                  <a:lnTo>
                    <a:pt x="72" y="53"/>
                  </a:lnTo>
                  <a:lnTo>
                    <a:pt x="65" y="48"/>
                  </a:lnTo>
                  <a:lnTo>
                    <a:pt x="0" y="0"/>
                  </a:lnTo>
                  <a:close/>
                </a:path>
              </a:pathLst>
            </a:custGeom>
            <a:solidFill>
              <a:srgbClr val="89B3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4" name="Google Shape;174;p20"/>
            <p:cNvSpPr/>
            <p:nvPr/>
          </p:nvSpPr>
          <p:spPr>
            <a:xfrm>
              <a:off x="9051925" y="4460875"/>
              <a:ext cx="114300" cy="119062"/>
            </a:xfrm>
            <a:custGeom>
              <a:rect b="b" l="l" r="r" t="t"/>
              <a:pathLst>
                <a:path extrusionOk="0" h="75" w="72">
                  <a:moveTo>
                    <a:pt x="0" y="0"/>
                  </a:moveTo>
                  <a:lnTo>
                    <a:pt x="63" y="71"/>
                  </a:lnTo>
                  <a:lnTo>
                    <a:pt x="70" y="75"/>
                  </a:lnTo>
                  <a:lnTo>
                    <a:pt x="72" y="53"/>
                  </a:lnTo>
                  <a:lnTo>
                    <a:pt x="65" y="48"/>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5" name="Google Shape;175;p20"/>
            <p:cNvSpPr/>
            <p:nvPr/>
          </p:nvSpPr>
          <p:spPr>
            <a:xfrm>
              <a:off x="9115425" y="4378325"/>
              <a:ext cx="60325" cy="60325"/>
            </a:xfrm>
            <a:custGeom>
              <a:rect b="b" l="l" r="r" t="t"/>
              <a:pathLst>
                <a:path extrusionOk="0" h="38" w="38">
                  <a:moveTo>
                    <a:pt x="0" y="0"/>
                  </a:moveTo>
                  <a:lnTo>
                    <a:pt x="27" y="36"/>
                  </a:lnTo>
                  <a:lnTo>
                    <a:pt x="30" y="38"/>
                  </a:lnTo>
                  <a:lnTo>
                    <a:pt x="38" y="20"/>
                  </a:lnTo>
                  <a:lnTo>
                    <a:pt x="30" y="16"/>
                  </a:lnTo>
                  <a:lnTo>
                    <a:pt x="0" y="0"/>
                  </a:lnTo>
                  <a:close/>
                </a:path>
              </a:pathLst>
            </a:custGeom>
            <a:solidFill>
              <a:srgbClr val="89B3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6" name="Google Shape;176;p20"/>
            <p:cNvSpPr/>
            <p:nvPr/>
          </p:nvSpPr>
          <p:spPr>
            <a:xfrm>
              <a:off x="9115425" y="4378325"/>
              <a:ext cx="60325" cy="60325"/>
            </a:xfrm>
            <a:custGeom>
              <a:rect b="b" l="l" r="r" t="t"/>
              <a:pathLst>
                <a:path extrusionOk="0" h="38" w="38">
                  <a:moveTo>
                    <a:pt x="0" y="0"/>
                  </a:moveTo>
                  <a:lnTo>
                    <a:pt x="27" y="36"/>
                  </a:lnTo>
                  <a:lnTo>
                    <a:pt x="30" y="38"/>
                  </a:lnTo>
                  <a:lnTo>
                    <a:pt x="38" y="20"/>
                  </a:lnTo>
                  <a:lnTo>
                    <a:pt x="30" y="16"/>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7" name="Google Shape;177;p20"/>
            <p:cNvSpPr/>
            <p:nvPr/>
          </p:nvSpPr>
          <p:spPr>
            <a:xfrm>
              <a:off x="2889250" y="5187950"/>
              <a:ext cx="5049837" cy="3175"/>
            </a:xfrm>
            <a:custGeom>
              <a:rect b="b" l="l" r="r" t="t"/>
              <a:pathLst>
                <a:path extrusionOk="0" h="1" w="1506">
                  <a:moveTo>
                    <a:pt x="1505" y="0"/>
                  </a:moveTo>
                  <a:cubicBezTo>
                    <a:pt x="19" y="0"/>
                    <a:pt x="19" y="0"/>
                    <a:pt x="19" y="0"/>
                  </a:cubicBezTo>
                  <a:cubicBezTo>
                    <a:pt x="13" y="0"/>
                    <a:pt x="7" y="1"/>
                    <a:pt x="0" y="1"/>
                  </a:cubicBezTo>
                  <a:cubicBezTo>
                    <a:pt x="1506" y="1"/>
                    <a:pt x="1506" y="1"/>
                    <a:pt x="1506" y="1"/>
                  </a:cubicBezTo>
                  <a:cubicBezTo>
                    <a:pt x="1506" y="1"/>
                    <a:pt x="1505" y="0"/>
                    <a:pt x="1505" y="0"/>
                  </a:cubicBezTo>
                </a:path>
              </a:pathLst>
            </a:custGeom>
            <a:solidFill>
              <a:srgbClr val="99D8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8" name="Google Shape;178;p20"/>
            <p:cNvSpPr/>
            <p:nvPr/>
          </p:nvSpPr>
          <p:spPr>
            <a:xfrm>
              <a:off x="2952750" y="3871913"/>
              <a:ext cx="4983162" cy="1316037"/>
            </a:xfrm>
            <a:custGeom>
              <a:rect b="b" l="l" r="r" t="t"/>
              <a:pathLst>
                <a:path extrusionOk="0" h="418" w="1486">
                  <a:moveTo>
                    <a:pt x="931" y="0"/>
                  </a:moveTo>
                  <a:cubicBezTo>
                    <a:pt x="903" y="14"/>
                    <a:pt x="871" y="22"/>
                    <a:pt x="836" y="22"/>
                  </a:cubicBezTo>
                  <a:cubicBezTo>
                    <a:pt x="834" y="22"/>
                    <a:pt x="831" y="22"/>
                    <a:pt x="828" y="21"/>
                  </a:cubicBezTo>
                  <a:cubicBezTo>
                    <a:pt x="784" y="124"/>
                    <a:pt x="683" y="195"/>
                    <a:pt x="565" y="195"/>
                  </a:cubicBezTo>
                  <a:cubicBezTo>
                    <a:pt x="487" y="195"/>
                    <a:pt x="415" y="163"/>
                    <a:pt x="364" y="112"/>
                  </a:cubicBezTo>
                  <a:cubicBezTo>
                    <a:pt x="346" y="119"/>
                    <a:pt x="328" y="125"/>
                    <a:pt x="309" y="129"/>
                  </a:cubicBezTo>
                  <a:cubicBezTo>
                    <a:pt x="310" y="145"/>
                    <a:pt x="310" y="145"/>
                    <a:pt x="310" y="145"/>
                  </a:cubicBezTo>
                  <a:cubicBezTo>
                    <a:pt x="281" y="145"/>
                    <a:pt x="281" y="145"/>
                    <a:pt x="281" y="145"/>
                  </a:cubicBezTo>
                  <a:cubicBezTo>
                    <a:pt x="281" y="135"/>
                    <a:pt x="281" y="135"/>
                    <a:pt x="281" y="135"/>
                  </a:cubicBezTo>
                  <a:cubicBezTo>
                    <a:pt x="261" y="138"/>
                    <a:pt x="241" y="139"/>
                    <a:pt x="220" y="139"/>
                  </a:cubicBezTo>
                  <a:cubicBezTo>
                    <a:pt x="211" y="139"/>
                    <a:pt x="203" y="139"/>
                    <a:pt x="194" y="139"/>
                  </a:cubicBezTo>
                  <a:cubicBezTo>
                    <a:pt x="207" y="279"/>
                    <a:pt x="259" y="391"/>
                    <a:pt x="0" y="418"/>
                  </a:cubicBezTo>
                  <a:cubicBezTo>
                    <a:pt x="1486" y="418"/>
                    <a:pt x="1486" y="418"/>
                    <a:pt x="1486" y="418"/>
                  </a:cubicBezTo>
                  <a:cubicBezTo>
                    <a:pt x="1361" y="217"/>
                    <a:pt x="1164" y="66"/>
                    <a:pt x="931" y="0"/>
                  </a:cubicBezTo>
                </a:path>
              </a:pathLst>
            </a:custGeom>
            <a:solidFill>
              <a:srgbClr val="4CAF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9" name="Google Shape;179;p20"/>
            <p:cNvSpPr/>
            <p:nvPr/>
          </p:nvSpPr>
          <p:spPr>
            <a:xfrm>
              <a:off x="2443163" y="4275138"/>
              <a:ext cx="1377950" cy="915987"/>
            </a:xfrm>
            <a:custGeom>
              <a:rect b="b" l="l" r="r" t="t"/>
              <a:pathLst>
                <a:path extrusionOk="0" h="291" w="411">
                  <a:moveTo>
                    <a:pt x="280" y="0"/>
                  </a:moveTo>
                  <a:cubicBezTo>
                    <a:pt x="168" y="77"/>
                    <a:pt x="72" y="176"/>
                    <a:pt x="0" y="291"/>
                  </a:cubicBezTo>
                  <a:cubicBezTo>
                    <a:pt x="133" y="291"/>
                    <a:pt x="133" y="291"/>
                    <a:pt x="133" y="291"/>
                  </a:cubicBezTo>
                  <a:cubicBezTo>
                    <a:pt x="140" y="291"/>
                    <a:pt x="146" y="290"/>
                    <a:pt x="152" y="290"/>
                  </a:cubicBezTo>
                  <a:cubicBezTo>
                    <a:pt x="411" y="263"/>
                    <a:pt x="359" y="151"/>
                    <a:pt x="346" y="11"/>
                  </a:cubicBezTo>
                  <a:cubicBezTo>
                    <a:pt x="324" y="9"/>
                    <a:pt x="301" y="6"/>
                    <a:pt x="280" y="0"/>
                  </a:cubicBezTo>
                </a:path>
              </a:pathLst>
            </a:custGeom>
            <a:solidFill>
              <a:srgbClr val="4CAF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0" name="Google Shape;180;p20"/>
            <p:cNvSpPr/>
            <p:nvPr/>
          </p:nvSpPr>
          <p:spPr>
            <a:xfrm>
              <a:off x="5729288" y="3806825"/>
              <a:ext cx="344487" cy="134937"/>
            </a:xfrm>
            <a:custGeom>
              <a:rect b="b" l="l" r="r" t="t"/>
              <a:pathLst>
                <a:path extrusionOk="0" h="43" w="103">
                  <a:moveTo>
                    <a:pt x="14" y="0"/>
                  </a:moveTo>
                  <a:cubicBezTo>
                    <a:pt x="10" y="14"/>
                    <a:pt x="5" y="29"/>
                    <a:pt x="0" y="42"/>
                  </a:cubicBezTo>
                  <a:cubicBezTo>
                    <a:pt x="3" y="43"/>
                    <a:pt x="6" y="43"/>
                    <a:pt x="8" y="43"/>
                  </a:cubicBezTo>
                  <a:cubicBezTo>
                    <a:pt x="43" y="43"/>
                    <a:pt x="75" y="35"/>
                    <a:pt x="103" y="21"/>
                  </a:cubicBezTo>
                  <a:cubicBezTo>
                    <a:pt x="74" y="12"/>
                    <a:pt x="44" y="5"/>
                    <a:pt x="14" y="0"/>
                  </a:cubicBezTo>
                </a:path>
              </a:pathLst>
            </a:custGeom>
            <a:solidFill>
              <a:srgbClr val="4CAF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1" name="Google Shape;181;p20"/>
            <p:cNvSpPr/>
            <p:nvPr/>
          </p:nvSpPr>
          <p:spPr>
            <a:xfrm>
              <a:off x="4173538" y="3756025"/>
              <a:ext cx="1601787" cy="730250"/>
            </a:xfrm>
            <a:custGeom>
              <a:rect b="b" l="l" r="r" t="t"/>
              <a:pathLst>
                <a:path extrusionOk="0" h="232" w="478">
                  <a:moveTo>
                    <a:pt x="304" y="0"/>
                  </a:moveTo>
                  <a:cubicBezTo>
                    <a:pt x="260" y="0"/>
                    <a:pt x="218" y="3"/>
                    <a:pt x="176" y="8"/>
                  </a:cubicBezTo>
                  <a:cubicBezTo>
                    <a:pt x="155" y="39"/>
                    <a:pt x="130" y="66"/>
                    <a:pt x="101" y="89"/>
                  </a:cubicBezTo>
                  <a:cubicBezTo>
                    <a:pt x="102" y="110"/>
                    <a:pt x="102" y="110"/>
                    <a:pt x="102" y="110"/>
                  </a:cubicBezTo>
                  <a:cubicBezTo>
                    <a:pt x="73" y="110"/>
                    <a:pt x="73" y="110"/>
                    <a:pt x="73" y="110"/>
                  </a:cubicBezTo>
                  <a:cubicBezTo>
                    <a:pt x="50" y="126"/>
                    <a:pt x="26" y="139"/>
                    <a:pt x="0" y="149"/>
                  </a:cubicBezTo>
                  <a:cubicBezTo>
                    <a:pt x="51" y="200"/>
                    <a:pt x="123" y="232"/>
                    <a:pt x="201" y="232"/>
                  </a:cubicBezTo>
                  <a:cubicBezTo>
                    <a:pt x="319" y="232"/>
                    <a:pt x="420" y="161"/>
                    <a:pt x="464" y="58"/>
                  </a:cubicBezTo>
                  <a:cubicBezTo>
                    <a:pt x="469" y="45"/>
                    <a:pt x="474" y="30"/>
                    <a:pt x="478" y="16"/>
                  </a:cubicBezTo>
                  <a:cubicBezTo>
                    <a:pt x="421" y="5"/>
                    <a:pt x="363" y="0"/>
                    <a:pt x="304" y="0"/>
                  </a:cubicBezTo>
                </a:path>
              </a:pathLst>
            </a:custGeom>
            <a:solidFill>
              <a:srgbClr val="4CAF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2" name="Google Shape;182;p20"/>
            <p:cNvSpPr/>
            <p:nvPr/>
          </p:nvSpPr>
          <p:spPr>
            <a:xfrm>
              <a:off x="3381375" y="3781425"/>
              <a:ext cx="1381125" cy="528637"/>
            </a:xfrm>
            <a:custGeom>
              <a:rect b="b" l="l" r="r" t="t"/>
              <a:pathLst>
                <a:path extrusionOk="0" h="168" w="412">
                  <a:moveTo>
                    <a:pt x="115" y="90"/>
                  </a:moveTo>
                  <a:cubicBezTo>
                    <a:pt x="75" y="110"/>
                    <a:pt x="37" y="133"/>
                    <a:pt x="0" y="157"/>
                  </a:cubicBezTo>
                  <a:cubicBezTo>
                    <a:pt x="21" y="163"/>
                    <a:pt x="44" y="166"/>
                    <a:pt x="66" y="168"/>
                  </a:cubicBezTo>
                  <a:cubicBezTo>
                    <a:pt x="75" y="168"/>
                    <a:pt x="83" y="168"/>
                    <a:pt x="92" y="168"/>
                  </a:cubicBezTo>
                  <a:cubicBezTo>
                    <a:pt x="113" y="168"/>
                    <a:pt x="133" y="167"/>
                    <a:pt x="153" y="164"/>
                  </a:cubicBezTo>
                  <a:cubicBezTo>
                    <a:pt x="156" y="109"/>
                    <a:pt x="156" y="109"/>
                    <a:pt x="156" y="109"/>
                  </a:cubicBezTo>
                  <a:cubicBezTo>
                    <a:pt x="140" y="107"/>
                    <a:pt x="126" y="100"/>
                    <a:pt x="115" y="90"/>
                  </a:cubicBezTo>
                  <a:moveTo>
                    <a:pt x="296" y="23"/>
                  </a:moveTo>
                  <a:cubicBezTo>
                    <a:pt x="279" y="28"/>
                    <a:pt x="262" y="32"/>
                    <a:pt x="246" y="38"/>
                  </a:cubicBezTo>
                  <a:cubicBezTo>
                    <a:pt x="243" y="74"/>
                    <a:pt x="215" y="104"/>
                    <a:pt x="179" y="109"/>
                  </a:cubicBezTo>
                  <a:cubicBezTo>
                    <a:pt x="181" y="158"/>
                    <a:pt x="181" y="158"/>
                    <a:pt x="181" y="158"/>
                  </a:cubicBezTo>
                  <a:cubicBezTo>
                    <a:pt x="200" y="154"/>
                    <a:pt x="218" y="148"/>
                    <a:pt x="236" y="141"/>
                  </a:cubicBezTo>
                  <a:cubicBezTo>
                    <a:pt x="262" y="131"/>
                    <a:pt x="286" y="118"/>
                    <a:pt x="309" y="102"/>
                  </a:cubicBezTo>
                  <a:cubicBezTo>
                    <a:pt x="292" y="102"/>
                    <a:pt x="292" y="102"/>
                    <a:pt x="292" y="102"/>
                  </a:cubicBezTo>
                  <a:cubicBezTo>
                    <a:pt x="296" y="23"/>
                    <a:pt x="296" y="23"/>
                    <a:pt x="296" y="23"/>
                  </a:cubicBezTo>
                  <a:moveTo>
                    <a:pt x="412" y="0"/>
                  </a:moveTo>
                  <a:cubicBezTo>
                    <a:pt x="386" y="4"/>
                    <a:pt x="359" y="9"/>
                    <a:pt x="334" y="14"/>
                  </a:cubicBezTo>
                  <a:cubicBezTo>
                    <a:pt x="337" y="81"/>
                    <a:pt x="337" y="81"/>
                    <a:pt x="337" y="81"/>
                  </a:cubicBezTo>
                  <a:cubicBezTo>
                    <a:pt x="366" y="58"/>
                    <a:pt x="391" y="31"/>
                    <a:pt x="412" y="0"/>
                  </a:cubicBezTo>
                </a:path>
              </a:pathLst>
            </a:custGeom>
            <a:solidFill>
              <a:srgbClr val="4CAF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3" name="Google Shape;183;p20"/>
            <p:cNvSpPr/>
            <p:nvPr/>
          </p:nvSpPr>
          <p:spPr>
            <a:xfrm>
              <a:off x="4360863" y="2578100"/>
              <a:ext cx="153987" cy="1524000"/>
            </a:xfrm>
            <a:custGeom>
              <a:rect b="b" l="l" r="r" t="t"/>
              <a:pathLst>
                <a:path extrusionOk="0" h="960" w="97">
                  <a:moveTo>
                    <a:pt x="0" y="960"/>
                  </a:moveTo>
                  <a:lnTo>
                    <a:pt x="49" y="0"/>
                  </a:lnTo>
                  <a:lnTo>
                    <a:pt x="97" y="960"/>
                  </a:lnTo>
                  <a:lnTo>
                    <a:pt x="0" y="960"/>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4" name="Google Shape;184;p20"/>
            <p:cNvSpPr/>
            <p:nvPr/>
          </p:nvSpPr>
          <p:spPr>
            <a:xfrm>
              <a:off x="4360863" y="2578100"/>
              <a:ext cx="153987" cy="1524000"/>
            </a:xfrm>
            <a:custGeom>
              <a:rect b="b" l="l" r="r" t="t"/>
              <a:pathLst>
                <a:path extrusionOk="0" h="960" w="97">
                  <a:moveTo>
                    <a:pt x="0" y="960"/>
                  </a:moveTo>
                  <a:lnTo>
                    <a:pt x="49" y="0"/>
                  </a:lnTo>
                  <a:lnTo>
                    <a:pt x="97" y="960"/>
                  </a:lnTo>
                  <a:lnTo>
                    <a:pt x="0" y="96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5" name="Google Shape;185;p20"/>
            <p:cNvSpPr/>
            <p:nvPr/>
          </p:nvSpPr>
          <p:spPr>
            <a:xfrm>
              <a:off x="4140200" y="3422650"/>
              <a:ext cx="298450" cy="317500"/>
            </a:xfrm>
            <a:custGeom>
              <a:rect b="b" l="l" r="r" t="t"/>
              <a:pathLst>
                <a:path extrusionOk="0" h="200" w="188">
                  <a:moveTo>
                    <a:pt x="188" y="200"/>
                  </a:moveTo>
                  <a:lnTo>
                    <a:pt x="0" y="0"/>
                  </a:lnTo>
                  <a:lnTo>
                    <a:pt x="188" y="146"/>
                  </a:lnTo>
                  <a:lnTo>
                    <a:pt x="188" y="200"/>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6" name="Google Shape;186;p20"/>
            <p:cNvSpPr/>
            <p:nvPr/>
          </p:nvSpPr>
          <p:spPr>
            <a:xfrm>
              <a:off x="4140200" y="3422650"/>
              <a:ext cx="298450" cy="317500"/>
            </a:xfrm>
            <a:custGeom>
              <a:rect b="b" l="l" r="r" t="t"/>
              <a:pathLst>
                <a:path extrusionOk="0" h="200" w="188">
                  <a:moveTo>
                    <a:pt x="188" y="200"/>
                  </a:moveTo>
                  <a:lnTo>
                    <a:pt x="0" y="0"/>
                  </a:lnTo>
                  <a:lnTo>
                    <a:pt x="188" y="146"/>
                  </a:lnTo>
                  <a:lnTo>
                    <a:pt x="188" y="20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7" name="Google Shape;187;p20"/>
            <p:cNvSpPr/>
            <p:nvPr/>
          </p:nvSpPr>
          <p:spPr>
            <a:xfrm>
              <a:off x="4203700" y="3157538"/>
              <a:ext cx="244475" cy="258762"/>
            </a:xfrm>
            <a:custGeom>
              <a:rect b="b" l="l" r="r" t="t"/>
              <a:pathLst>
                <a:path extrusionOk="0" h="163" w="154">
                  <a:moveTo>
                    <a:pt x="148" y="163"/>
                  </a:moveTo>
                  <a:lnTo>
                    <a:pt x="0" y="0"/>
                  </a:lnTo>
                  <a:lnTo>
                    <a:pt x="154" y="115"/>
                  </a:lnTo>
                  <a:lnTo>
                    <a:pt x="148" y="163"/>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8" name="Google Shape;188;p20"/>
            <p:cNvSpPr/>
            <p:nvPr/>
          </p:nvSpPr>
          <p:spPr>
            <a:xfrm>
              <a:off x="4203700" y="3157538"/>
              <a:ext cx="244475" cy="258762"/>
            </a:xfrm>
            <a:custGeom>
              <a:rect b="b" l="l" r="r" t="t"/>
              <a:pathLst>
                <a:path extrusionOk="0" h="163" w="154">
                  <a:moveTo>
                    <a:pt x="148" y="163"/>
                  </a:moveTo>
                  <a:lnTo>
                    <a:pt x="0" y="0"/>
                  </a:lnTo>
                  <a:lnTo>
                    <a:pt x="154" y="115"/>
                  </a:lnTo>
                  <a:lnTo>
                    <a:pt x="148" y="163"/>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9" name="Google Shape;189;p20"/>
            <p:cNvSpPr/>
            <p:nvPr/>
          </p:nvSpPr>
          <p:spPr>
            <a:xfrm>
              <a:off x="4279900" y="2990850"/>
              <a:ext cx="177800" cy="185737"/>
            </a:xfrm>
            <a:custGeom>
              <a:rect b="b" l="l" r="r" t="t"/>
              <a:pathLst>
                <a:path extrusionOk="0" h="117" w="112">
                  <a:moveTo>
                    <a:pt x="100" y="117"/>
                  </a:moveTo>
                  <a:lnTo>
                    <a:pt x="0" y="0"/>
                  </a:lnTo>
                  <a:lnTo>
                    <a:pt x="112" y="75"/>
                  </a:lnTo>
                  <a:lnTo>
                    <a:pt x="100" y="117"/>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0" name="Google Shape;190;p20"/>
            <p:cNvSpPr/>
            <p:nvPr/>
          </p:nvSpPr>
          <p:spPr>
            <a:xfrm>
              <a:off x="4279900" y="2990850"/>
              <a:ext cx="177800" cy="185737"/>
            </a:xfrm>
            <a:custGeom>
              <a:rect b="b" l="l" r="r" t="t"/>
              <a:pathLst>
                <a:path extrusionOk="0" h="117" w="112">
                  <a:moveTo>
                    <a:pt x="100" y="117"/>
                  </a:moveTo>
                  <a:lnTo>
                    <a:pt x="0" y="0"/>
                  </a:lnTo>
                  <a:lnTo>
                    <a:pt x="112" y="75"/>
                  </a:lnTo>
                  <a:lnTo>
                    <a:pt x="100" y="117"/>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1" name="Google Shape;191;p20"/>
            <p:cNvSpPr/>
            <p:nvPr/>
          </p:nvSpPr>
          <p:spPr>
            <a:xfrm>
              <a:off x="4457700" y="3321050"/>
              <a:ext cx="298450" cy="317500"/>
            </a:xfrm>
            <a:custGeom>
              <a:rect b="b" l="l" r="r" t="t"/>
              <a:pathLst>
                <a:path extrusionOk="0" h="200" w="188">
                  <a:moveTo>
                    <a:pt x="0" y="200"/>
                  </a:moveTo>
                  <a:lnTo>
                    <a:pt x="188" y="0"/>
                  </a:lnTo>
                  <a:lnTo>
                    <a:pt x="0" y="145"/>
                  </a:lnTo>
                  <a:lnTo>
                    <a:pt x="0" y="200"/>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2" name="Google Shape;192;p20"/>
            <p:cNvSpPr/>
            <p:nvPr/>
          </p:nvSpPr>
          <p:spPr>
            <a:xfrm>
              <a:off x="4457700" y="3321050"/>
              <a:ext cx="298450" cy="317500"/>
            </a:xfrm>
            <a:custGeom>
              <a:rect b="b" l="l" r="r" t="t"/>
              <a:pathLst>
                <a:path extrusionOk="0" h="200" w="188">
                  <a:moveTo>
                    <a:pt x="0" y="200"/>
                  </a:moveTo>
                  <a:lnTo>
                    <a:pt x="188" y="0"/>
                  </a:lnTo>
                  <a:lnTo>
                    <a:pt x="0" y="145"/>
                  </a:lnTo>
                  <a:lnTo>
                    <a:pt x="0" y="20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3" name="Google Shape;193;p20"/>
            <p:cNvSpPr/>
            <p:nvPr/>
          </p:nvSpPr>
          <p:spPr>
            <a:xfrm>
              <a:off x="4448175" y="3071813"/>
              <a:ext cx="244475" cy="258762"/>
            </a:xfrm>
            <a:custGeom>
              <a:rect b="b" l="l" r="r" t="t"/>
              <a:pathLst>
                <a:path extrusionOk="0" h="163" w="154">
                  <a:moveTo>
                    <a:pt x="6" y="163"/>
                  </a:moveTo>
                  <a:lnTo>
                    <a:pt x="154" y="0"/>
                  </a:lnTo>
                  <a:lnTo>
                    <a:pt x="0" y="116"/>
                  </a:lnTo>
                  <a:lnTo>
                    <a:pt x="6" y="163"/>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4" name="Google Shape;194;p20"/>
            <p:cNvSpPr/>
            <p:nvPr/>
          </p:nvSpPr>
          <p:spPr>
            <a:xfrm>
              <a:off x="4448175" y="3071813"/>
              <a:ext cx="244475" cy="258762"/>
            </a:xfrm>
            <a:custGeom>
              <a:rect b="b" l="l" r="r" t="t"/>
              <a:pathLst>
                <a:path extrusionOk="0" h="163" w="154">
                  <a:moveTo>
                    <a:pt x="6" y="163"/>
                  </a:moveTo>
                  <a:lnTo>
                    <a:pt x="154" y="0"/>
                  </a:lnTo>
                  <a:lnTo>
                    <a:pt x="0" y="116"/>
                  </a:lnTo>
                  <a:lnTo>
                    <a:pt x="6" y="163"/>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5" name="Google Shape;195;p20"/>
            <p:cNvSpPr/>
            <p:nvPr/>
          </p:nvSpPr>
          <p:spPr>
            <a:xfrm>
              <a:off x="4427538" y="2895600"/>
              <a:ext cx="128587" cy="130175"/>
            </a:xfrm>
            <a:custGeom>
              <a:rect b="b" l="l" r="r" t="t"/>
              <a:pathLst>
                <a:path extrusionOk="0" h="82" w="81">
                  <a:moveTo>
                    <a:pt x="19" y="82"/>
                  </a:moveTo>
                  <a:lnTo>
                    <a:pt x="81" y="0"/>
                  </a:lnTo>
                  <a:lnTo>
                    <a:pt x="0" y="44"/>
                  </a:lnTo>
                  <a:lnTo>
                    <a:pt x="19" y="82"/>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6" name="Google Shape;196;p20"/>
            <p:cNvSpPr/>
            <p:nvPr/>
          </p:nvSpPr>
          <p:spPr>
            <a:xfrm>
              <a:off x="4427538" y="2895600"/>
              <a:ext cx="128587" cy="130175"/>
            </a:xfrm>
            <a:custGeom>
              <a:rect b="b" l="l" r="r" t="t"/>
              <a:pathLst>
                <a:path extrusionOk="0" h="82" w="81">
                  <a:moveTo>
                    <a:pt x="19" y="82"/>
                  </a:moveTo>
                  <a:lnTo>
                    <a:pt x="81" y="0"/>
                  </a:lnTo>
                  <a:lnTo>
                    <a:pt x="0" y="44"/>
                  </a:lnTo>
                  <a:lnTo>
                    <a:pt x="19" y="82"/>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7" name="Google Shape;197;p20"/>
            <p:cNvSpPr/>
            <p:nvPr/>
          </p:nvSpPr>
          <p:spPr>
            <a:xfrm>
              <a:off x="4019550" y="2490788"/>
              <a:ext cx="841375" cy="1287462"/>
            </a:xfrm>
            <a:custGeom>
              <a:rect b="b" l="l" r="r" t="t"/>
              <a:pathLst>
                <a:path extrusionOk="0" h="409" w="251">
                  <a:moveTo>
                    <a:pt x="125" y="0"/>
                  </a:moveTo>
                  <a:cubicBezTo>
                    <a:pt x="125" y="0"/>
                    <a:pt x="0" y="187"/>
                    <a:pt x="0" y="285"/>
                  </a:cubicBezTo>
                  <a:cubicBezTo>
                    <a:pt x="0" y="289"/>
                    <a:pt x="0" y="293"/>
                    <a:pt x="0" y="297"/>
                  </a:cubicBezTo>
                  <a:cubicBezTo>
                    <a:pt x="13" y="320"/>
                    <a:pt x="29" y="349"/>
                    <a:pt x="41" y="378"/>
                  </a:cubicBezTo>
                  <a:cubicBezTo>
                    <a:pt x="59" y="394"/>
                    <a:pt x="82" y="405"/>
                    <a:pt x="107" y="409"/>
                  </a:cubicBezTo>
                  <a:cubicBezTo>
                    <a:pt x="108" y="378"/>
                    <a:pt x="108" y="378"/>
                    <a:pt x="108" y="378"/>
                  </a:cubicBezTo>
                  <a:cubicBezTo>
                    <a:pt x="36" y="296"/>
                    <a:pt x="36" y="296"/>
                    <a:pt x="36" y="296"/>
                  </a:cubicBezTo>
                  <a:cubicBezTo>
                    <a:pt x="109" y="357"/>
                    <a:pt x="109" y="357"/>
                    <a:pt x="109" y="357"/>
                  </a:cubicBezTo>
                  <a:cubicBezTo>
                    <a:pt x="113" y="280"/>
                    <a:pt x="113" y="280"/>
                    <a:pt x="113" y="280"/>
                  </a:cubicBezTo>
                  <a:cubicBezTo>
                    <a:pt x="55" y="212"/>
                    <a:pt x="55" y="212"/>
                    <a:pt x="55" y="212"/>
                  </a:cubicBezTo>
                  <a:cubicBezTo>
                    <a:pt x="114" y="259"/>
                    <a:pt x="114" y="259"/>
                    <a:pt x="114" y="259"/>
                  </a:cubicBezTo>
                  <a:cubicBezTo>
                    <a:pt x="116" y="207"/>
                    <a:pt x="116" y="207"/>
                    <a:pt x="116" y="207"/>
                  </a:cubicBezTo>
                  <a:cubicBezTo>
                    <a:pt x="78" y="159"/>
                    <a:pt x="78" y="159"/>
                    <a:pt x="78" y="159"/>
                  </a:cubicBezTo>
                  <a:cubicBezTo>
                    <a:pt x="117" y="187"/>
                    <a:pt x="117" y="187"/>
                    <a:pt x="117" y="187"/>
                  </a:cubicBezTo>
                  <a:cubicBezTo>
                    <a:pt x="125" y="28"/>
                    <a:pt x="125" y="28"/>
                    <a:pt x="125" y="28"/>
                  </a:cubicBezTo>
                  <a:cubicBezTo>
                    <a:pt x="131" y="146"/>
                    <a:pt x="131" y="146"/>
                    <a:pt x="131" y="146"/>
                  </a:cubicBezTo>
                  <a:cubicBezTo>
                    <a:pt x="160" y="129"/>
                    <a:pt x="160" y="129"/>
                    <a:pt x="160" y="129"/>
                  </a:cubicBezTo>
                  <a:cubicBezTo>
                    <a:pt x="132" y="169"/>
                    <a:pt x="132" y="169"/>
                    <a:pt x="132" y="169"/>
                  </a:cubicBezTo>
                  <a:cubicBezTo>
                    <a:pt x="135" y="237"/>
                    <a:pt x="135" y="237"/>
                    <a:pt x="135" y="237"/>
                  </a:cubicBezTo>
                  <a:cubicBezTo>
                    <a:pt x="201" y="185"/>
                    <a:pt x="201" y="185"/>
                    <a:pt x="201" y="185"/>
                  </a:cubicBezTo>
                  <a:cubicBezTo>
                    <a:pt x="136" y="261"/>
                    <a:pt x="136" y="261"/>
                    <a:pt x="136" y="261"/>
                  </a:cubicBezTo>
                  <a:cubicBezTo>
                    <a:pt x="139" y="331"/>
                    <a:pt x="139" y="331"/>
                    <a:pt x="139" y="331"/>
                  </a:cubicBezTo>
                  <a:cubicBezTo>
                    <a:pt x="220" y="264"/>
                    <a:pt x="220" y="264"/>
                    <a:pt x="220" y="264"/>
                  </a:cubicBezTo>
                  <a:cubicBezTo>
                    <a:pt x="140" y="354"/>
                    <a:pt x="140" y="354"/>
                    <a:pt x="140" y="354"/>
                  </a:cubicBezTo>
                  <a:cubicBezTo>
                    <a:pt x="143" y="409"/>
                    <a:pt x="143" y="409"/>
                    <a:pt x="143" y="409"/>
                  </a:cubicBezTo>
                  <a:cubicBezTo>
                    <a:pt x="204" y="400"/>
                    <a:pt x="251" y="348"/>
                    <a:pt x="251" y="285"/>
                  </a:cubicBezTo>
                  <a:cubicBezTo>
                    <a:pt x="251" y="187"/>
                    <a:pt x="125" y="0"/>
                    <a:pt x="125" y="0"/>
                  </a:cubicBezTo>
                </a:path>
              </a:pathLst>
            </a:custGeom>
            <a:solidFill>
              <a:srgbClr val="19A4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8" name="Google Shape;198;p20"/>
            <p:cNvSpPr/>
            <p:nvPr/>
          </p:nvSpPr>
          <p:spPr>
            <a:xfrm>
              <a:off x="4378325" y="2578100"/>
              <a:ext cx="120650" cy="1203325"/>
            </a:xfrm>
            <a:custGeom>
              <a:rect b="b" l="l" r="r" t="t"/>
              <a:pathLst>
                <a:path extrusionOk="0" h="382" w="36">
                  <a:moveTo>
                    <a:pt x="18" y="0"/>
                  </a:moveTo>
                  <a:cubicBezTo>
                    <a:pt x="10" y="159"/>
                    <a:pt x="10" y="159"/>
                    <a:pt x="10" y="159"/>
                  </a:cubicBezTo>
                  <a:cubicBezTo>
                    <a:pt x="24" y="169"/>
                    <a:pt x="24" y="169"/>
                    <a:pt x="24" y="169"/>
                  </a:cubicBezTo>
                  <a:cubicBezTo>
                    <a:pt x="18" y="190"/>
                    <a:pt x="18" y="190"/>
                    <a:pt x="18" y="190"/>
                  </a:cubicBezTo>
                  <a:cubicBezTo>
                    <a:pt x="9" y="179"/>
                    <a:pt x="9" y="179"/>
                    <a:pt x="9" y="179"/>
                  </a:cubicBezTo>
                  <a:cubicBezTo>
                    <a:pt x="7" y="231"/>
                    <a:pt x="7" y="231"/>
                    <a:pt x="7" y="231"/>
                  </a:cubicBezTo>
                  <a:cubicBezTo>
                    <a:pt x="21" y="242"/>
                    <a:pt x="21" y="242"/>
                    <a:pt x="21" y="242"/>
                  </a:cubicBezTo>
                  <a:cubicBezTo>
                    <a:pt x="18" y="266"/>
                    <a:pt x="18" y="266"/>
                    <a:pt x="18" y="266"/>
                  </a:cubicBezTo>
                  <a:cubicBezTo>
                    <a:pt x="6" y="252"/>
                    <a:pt x="6" y="252"/>
                    <a:pt x="6" y="252"/>
                  </a:cubicBezTo>
                  <a:cubicBezTo>
                    <a:pt x="2" y="329"/>
                    <a:pt x="2" y="329"/>
                    <a:pt x="2" y="329"/>
                  </a:cubicBezTo>
                  <a:cubicBezTo>
                    <a:pt x="18" y="342"/>
                    <a:pt x="18" y="342"/>
                    <a:pt x="18" y="342"/>
                  </a:cubicBezTo>
                  <a:cubicBezTo>
                    <a:pt x="18" y="369"/>
                    <a:pt x="18" y="369"/>
                    <a:pt x="18" y="369"/>
                  </a:cubicBezTo>
                  <a:cubicBezTo>
                    <a:pt x="1" y="350"/>
                    <a:pt x="1" y="350"/>
                    <a:pt x="1" y="350"/>
                  </a:cubicBezTo>
                  <a:cubicBezTo>
                    <a:pt x="0" y="381"/>
                    <a:pt x="0" y="381"/>
                    <a:pt x="0" y="381"/>
                  </a:cubicBezTo>
                  <a:cubicBezTo>
                    <a:pt x="6" y="382"/>
                    <a:pt x="12" y="382"/>
                    <a:pt x="18" y="382"/>
                  </a:cubicBezTo>
                  <a:cubicBezTo>
                    <a:pt x="24" y="382"/>
                    <a:pt x="30" y="382"/>
                    <a:pt x="36" y="381"/>
                  </a:cubicBezTo>
                  <a:cubicBezTo>
                    <a:pt x="33" y="326"/>
                    <a:pt x="33" y="326"/>
                    <a:pt x="33" y="326"/>
                  </a:cubicBezTo>
                  <a:cubicBezTo>
                    <a:pt x="24" y="337"/>
                    <a:pt x="24" y="337"/>
                    <a:pt x="24" y="337"/>
                  </a:cubicBezTo>
                  <a:cubicBezTo>
                    <a:pt x="24" y="309"/>
                    <a:pt x="24" y="309"/>
                    <a:pt x="24" y="309"/>
                  </a:cubicBezTo>
                  <a:cubicBezTo>
                    <a:pt x="32" y="303"/>
                    <a:pt x="32" y="303"/>
                    <a:pt x="32" y="303"/>
                  </a:cubicBezTo>
                  <a:cubicBezTo>
                    <a:pt x="29" y="233"/>
                    <a:pt x="29" y="233"/>
                    <a:pt x="29" y="233"/>
                  </a:cubicBezTo>
                  <a:cubicBezTo>
                    <a:pt x="24" y="239"/>
                    <a:pt x="24" y="239"/>
                    <a:pt x="24" y="239"/>
                  </a:cubicBezTo>
                  <a:cubicBezTo>
                    <a:pt x="21" y="215"/>
                    <a:pt x="21" y="215"/>
                    <a:pt x="21" y="215"/>
                  </a:cubicBezTo>
                  <a:cubicBezTo>
                    <a:pt x="28" y="209"/>
                    <a:pt x="28" y="209"/>
                    <a:pt x="28" y="209"/>
                  </a:cubicBezTo>
                  <a:cubicBezTo>
                    <a:pt x="25" y="141"/>
                    <a:pt x="25" y="141"/>
                    <a:pt x="25" y="141"/>
                  </a:cubicBezTo>
                  <a:cubicBezTo>
                    <a:pt x="24" y="142"/>
                    <a:pt x="24" y="142"/>
                    <a:pt x="24" y="142"/>
                  </a:cubicBezTo>
                  <a:cubicBezTo>
                    <a:pt x="15" y="123"/>
                    <a:pt x="15" y="123"/>
                    <a:pt x="15" y="123"/>
                  </a:cubicBezTo>
                  <a:cubicBezTo>
                    <a:pt x="24" y="118"/>
                    <a:pt x="24" y="118"/>
                    <a:pt x="24" y="118"/>
                  </a:cubicBezTo>
                  <a:cubicBezTo>
                    <a:pt x="18" y="0"/>
                    <a:pt x="18" y="0"/>
                    <a:pt x="18" y="0"/>
                  </a:cubicBezTo>
                </a:path>
              </a:pathLst>
            </a:custGeom>
            <a:solidFill>
              <a:srgbClr val="0F8A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99" name="Google Shape;199;p20"/>
            <p:cNvSpPr/>
            <p:nvPr/>
          </p:nvSpPr>
          <p:spPr>
            <a:xfrm>
              <a:off x="4140200" y="3422650"/>
              <a:ext cx="298450" cy="317500"/>
            </a:xfrm>
            <a:custGeom>
              <a:rect b="b" l="l" r="r" t="t"/>
              <a:pathLst>
                <a:path extrusionOk="0" h="200" w="188">
                  <a:moveTo>
                    <a:pt x="0" y="0"/>
                  </a:moveTo>
                  <a:lnTo>
                    <a:pt x="152" y="162"/>
                  </a:lnTo>
                  <a:lnTo>
                    <a:pt x="188" y="200"/>
                  </a:lnTo>
                  <a:lnTo>
                    <a:pt x="188" y="146"/>
                  </a:lnTo>
                  <a:lnTo>
                    <a:pt x="154" y="121"/>
                  </a:lnTo>
                  <a:lnTo>
                    <a:pt x="0" y="0"/>
                  </a:lnTo>
                  <a:close/>
                </a:path>
              </a:pathLst>
            </a:custGeom>
            <a:solidFill>
              <a:srgbClr val="0F8A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0" name="Google Shape;200;p20"/>
            <p:cNvSpPr/>
            <p:nvPr/>
          </p:nvSpPr>
          <p:spPr>
            <a:xfrm>
              <a:off x="4140200" y="3422650"/>
              <a:ext cx="298450" cy="317500"/>
            </a:xfrm>
            <a:custGeom>
              <a:rect b="b" l="l" r="r" t="t"/>
              <a:pathLst>
                <a:path extrusionOk="0" h="200" w="188">
                  <a:moveTo>
                    <a:pt x="0" y="0"/>
                  </a:moveTo>
                  <a:lnTo>
                    <a:pt x="152" y="162"/>
                  </a:lnTo>
                  <a:lnTo>
                    <a:pt x="188" y="200"/>
                  </a:lnTo>
                  <a:lnTo>
                    <a:pt x="188" y="146"/>
                  </a:lnTo>
                  <a:lnTo>
                    <a:pt x="154" y="121"/>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1" name="Google Shape;201;p20"/>
            <p:cNvSpPr/>
            <p:nvPr/>
          </p:nvSpPr>
          <p:spPr>
            <a:xfrm>
              <a:off x="4203700" y="3157538"/>
              <a:ext cx="244475" cy="258762"/>
            </a:xfrm>
            <a:custGeom>
              <a:rect b="b" l="l" r="r" t="t"/>
              <a:pathLst>
                <a:path extrusionOk="0" h="163" w="154">
                  <a:moveTo>
                    <a:pt x="0" y="0"/>
                  </a:moveTo>
                  <a:lnTo>
                    <a:pt x="122" y="135"/>
                  </a:lnTo>
                  <a:lnTo>
                    <a:pt x="148" y="163"/>
                  </a:lnTo>
                  <a:lnTo>
                    <a:pt x="154" y="115"/>
                  </a:lnTo>
                  <a:lnTo>
                    <a:pt x="124" y="93"/>
                  </a:lnTo>
                  <a:lnTo>
                    <a:pt x="0" y="0"/>
                  </a:lnTo>
                  <a:close/>
                </a:path>
              </a:pathLst>
            </a:custGeom>
            <a:solidFill>
              <a:srgbClr val="0F8A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2" name="Google Shape;202;p20"/>
            <p:cNvSpPr/>
            <p:nvPr/>
          </p:nvSpPr>
          <p:spPr>
            <a:xfrm>
              <a:off x="4203700" y="3157538"/>
              <a:ext cx="244475" cy="258762"/>
            </a:xfrm>
            <a:custGeom>
              <a:rect b="b" l="l" r="r" t="t"/>
              <a:pathLst>
                <a:path extrusionOk="0" h="163" w="154">
                  <a:moveTo>
                    <a:pt x="0" y="0"/>
                  </a:moveTo>
                  <a:lnTo>
                    <a:pt x="122" y="135"/>
                  </a:lnTo>
                  <a:lnTo>
                    <a:pt x="148" y="163"/>
                  </a:lnTo>
                  <a:lnTo>
                    <a:pt x="154" y="115"/>
                  </a:lnTo>
                  <a:lnTo>
                    <a:pt x="124" y="93"/>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3" name="Google Shape;203;p20"/>
            <p:cNvSpPr/>
            <p:nvPr/>
          </p:nvSpPr>
          <p:spPr>
            <a:xfrm>
              <a:off x="4279900" y="2990850"/>
              <a:ext cx="177800" cy="185737"/>
            </a:xfrm>
            <a:custGeom>
              <a:rect b="b" l="l" r="r" t="t"/>
              <a:pathLst>
                <a:path extrusionOk="0" h="117" w="112">
                  <a:moveTo>
                    <a:pt x="0" y="0"/>
                  </a:moveTo>
                  <a:lnTo>
                    <a:pt x="81" y="95"/>
                  </a:lnTo>
                  <a:lnTo>
                    <a:pt x="100" y="117"/>
                  </a:lnTo>
                  <a:lnTo>
                    <a:pt x="112" y="75"/>
                  </a:lnTo>
                  <a:lnTo>
                    <a:pt x="83" y="55"/>
                  </a:lnTo>
                  <a:lnTo>
                    <a:pt x="0" y="0"/>
                  </a:lnTo>
                  <a:close/>
                </a:path>
              </a:pathLst>
            </a:custGeom>
            <a:solidFill>
              <a:srgbClr val="0F8A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4" name="Google Shape;204;p20"/>
            <p:cNvSpPr/>
            <p:nvPr/>
          </p:nvSpPr>
          <p:spPr>
            <a:xfrm>
              <a:off x="4279900" y="2990850"/>
              <a:ext cx="177800" cy="185737"/>
            </a:xfrm>
            <a:custGeom>
              <a:rect b="b" l="l" r="r" t="t"/>
              <a:pathLst>
                <a:path extrusionOk="0" h="117" w="112">
                  <a:moveTo>
                    <a:pt x="0" y="0"/>
                  </a:moveTo>
                  <a:lnTo>
                    <a:pt x="81" y="95"/>
                  </a:lnTo>
                  <a:lnTo>
                    <a:pt x="100" y="117"/>
                  </a:lnTo>
                  <a:lnTo>
                    <a:pt x="112" y="75"/>
                  </a:lnTo>
                  <a:lnTo>
                    <a:pt x="83" y="55"/>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5" name="Google Shape;205;p20"/>
            <p:cNvSpPr/>
            <p:nvPr/>
          </p:nvSpPr>
          <p:spPr>
            <a:xfrm>
              <a:off x="4457700" y="3321050"/>
              <a:ext cx="298450" cy="317500"/>
            </a:xfrm>
            <a:custGeom>
              <a:rect b="b" l="l" r="r" t="t"/>
              <a:pathLst>
                <a:path extrusionOk="0" h="200" w="188">
                  <a:moveTo>
                    <a:pt x="188" y="0"/>
                  </a:moveTo>
                  <a:lnTo>
                    <a:pt x="17" y="133"/>
                  </a:lnTo>
                  <a:lnTo>
                    <a:pt x="0" y="145"/>
                  </a:lnTo>
                  <a:lnTo>
                    <a:pt x="0" y="200"/>
                  </a:lnTo>
                  <a:lnTo>
                    <a:pt x="19" y="179"/>
                  </a:lnTo>
                  <a:lnTo>
                    <a:pt x="188" y="0"/>
                  </a:lnTo>
                  <a:close/>
                </a:path>
              </a:pathLst>
            </a:custGeom>
            <a:solidFill>
              <a:srgbClr val="0F8A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6" name="Google Shape;206;p20"/>
            <p:cNvSpPr/>
            <p:nvPr/>
          </p:nvSpPr>
          <p:spPr>
            <a:xfrm>
              <a:off x="4457700" y="3321050"/>
              <a:ext cx="298450" cy="317500"/>
            </a:xfrm>
            <a:custGeom>
              <a:rect b="b" l="l" r="r" t="t"/>
              <a:pathLst>
                <a:path extrusionOk="0" h="200" w="188">
                  <a:moveTo>
                    <a:pt x="188" y="0"/>
                  </a:moveTo>
                  <a:lnTo>
                    <a:pt x="17" y="133"/>
                  </a:lnTo>
                  <a:lnTo>
                    <a:pt x="0" y="145"/>
                  </a:lnTo>
                  <a:lnTo>
                    <a:pt x="0" y="200"/>
                  </a:lnTo>
                  <a:lnTo>
                    <a:pt x="19" y="179"/>
                  </a:lnTo>
                  <a:lnTo>
                    <a:pt x="188"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7" name="Google Shape;207;p20"/>
            <p:cNvSpPr/>
            <p:nvPr/>
          </p:nvSpPr>
          <p:spPr>
            <a:xfrm>
              <a:off x="4448175" y="3071813"/>
              <a:ext cx="244475" cy="258762"/>
            </a:xfrm>
            <a:custGeom>
              <a:rect b="b" l="l" r="r" t="t"/>
              <a:pathLst>
                <a:path extrusionOk="0" h="163" w="154">
                  <a:moveTo>
                    <a:pt x="154" y="0"/>
                  </a:moveTo>
                  <a:lnTo>
                    <a:pt x="15" y="104"/>
                  </a:lnTo>
                  <a:lnTo>
                    <a:pt x="0" y="116"/>
                  </a:lnTo>
                  <a:lnTo>
                    <a:pt x="6" y="163"/>
                  </a:lnTo>
                  <a:lnTo>
                    <a:pt x="17" y="151"/>
                  </a:lnTo>
                  <a:lnTo>
                    <a:pt x="154" y="0"/>
                  </a:lnTo>
                  <a:close/>
                </a:path>
              </a:pathLst>
            </a:custGeom>
            <a:solidFill>
              <a:srgbClr val="0F8A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8" name="Google Shape;208;p20"/>
            <p:cNvSpPr/>
            <p:nvPr/>
          </p:nvSpPr>
          <p:spPr>
            <a:xfrm>
              <a:off x="4448175" y="3071813"/>
              <a:ext cx="244475" cy="258762"/>
            </a:xfrm>
            <a:custGeom>
              <a:rect b="b" l="l" r="r" t="t"/>
              <a:pathLst>
                <a:path extrusionOk="0" h="163" w="154">
                  <a:moveTo>
                    <a:pt x="154" y="0"/>
                  </a:moveTo>
                  <a:lnTo>
                    <a:pt x="15" y="104"/>
                  </a:lnTo>
                  <a:lnTo>
                    <a:pt x="0" y="116"/>
                  </a:lnTo>
                  <a:lnTo>
                    <a:pt x="6" y="163"/>
                  </a:lnTo>
                  <a:lnTo>
                    <a:pt x="17" y="151"/>
                  </a:lnTo>
                  <a:lnTo>
                    <a:pt x="154"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09" name="Google Shape;209;p20"/>
            <p:cNvSpPr/>
            <p:nvPr/>
          </p:nvSpPr>
          <p:spPr>
            <a:xfrm>
              <a:off x="4427538" y="2895600"/>
              <a:ext cx="128587" cy="130175"/>
            </a:xfrm>
            <a:custGeom>
              <a:rect b="b" l="l" r="r" t="t"/>
              <a:pathLst>
                <a:path extrusionOk="0" h="82" w="81">
                  <a:moveTo>
                    <a:pt x="81" y="0"/>
                  </a:moveTo>
                  <a:lnTo>
                    <a:pt x="19" y="34"/>
                  </a:lnTo>
                  <a:lnTo>
                    <a:pt x="0" y="44"/>
                  </a:lnTo>
                  <a:lnTo>
                    <a:pt x="19" y="82"/>
                  </a:lnTo>
                  <a:lnTo>
                    <a:pt x="21" y="80"/>
                  </a:lnTo>
                  <a:lnTo>
                    <a:pt x="81" y="0"/>
                  </a:lnTo>
                  <a:close/>
                </a:path>
              </a:pathLst>
            </a:custGeom>
            <a:solidFill>
              <a:srgbClr val="0F8A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0" name="Google Shape;210;p20"/>
            <p:cNvSpPr/>
            <p:nvPr/>
          </p:nvSpPr>
          <p:spPr>
            <a:xfrm>
              <a:off x="4427538" y="2895600"/>
              <a:ext cx="128587" cy="130175"/>
            </a:xfrm>
            <a:custGeom>
              <a:rect b="b" l="l" r="r" t="t"/>
              <a:pathLst>
                <a:path extrusionOk="0" h="82" w="81">
                  <a:moveTo>
                    <a:pt x="81" y="0"/>
                  </a:moveTo>
                  <a:lnTo>
                    <a:pt x="19" y="34"/>
                  </a:lnTo>
                  <a:lnTo>
                    <a:pt x="0" y="44"/>
                  </a:lnTo>
                  <a:lnTo>
                    <a:pt x="19" y="82"/>
                  </a:lnTo>
                  <a:lnTo>
                    <a:pt x="21" y="80"/>
                  </a:lnTo>
                  <a:lnTo>
                    <a:pt x="81"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1" name="Google Shape;211;p20"/>
            <p:cNvSpPr/>
            <p:nvPr/>
          </p:nvSpPr>
          <p:spPr>
            <a:xfrm>
              <a:off x="5084763" y="2427288"/>
              <a:ext cx="1593850" cy="1495425"/>
            </a:xfrm>
            <a:prstGeom prst="ellipse">
              <a:avLst/>
            </a:prstGeom>
            <a:solidFill>
              <a:srgbClr val="5A823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2" name="Google Shape;212;p20"/>
            <p:cNvSpPr/>
            <p:nvPr/>
          </p:nvSpPr>
          <p:spPr>
            <a:xfrm>
              <a:off x="5789613" y="2606675"/>
              <a:ext cx="187325" cy="1784350"/>
            </a:xfrm>
            <a:custGeom>
              <a:rect b="b" l="l" r="r" t="t"/>
              <a:pathLst>
                <a:path extrusionOk="0" h="1124" w="118">
                  <a:moveTo>
                    <a:pt x="59" y="0"/>
                  </a:moveTo>
                  <a:lnTo>
                    <a:pt x="0" y="1124"/>
                  </a:lnTo>
                  <a:lnTo>
                    <a:pt x="118" y="1124"/>
                  </a:lnTo>
                  <a:lnTo>
                    <a:pt x="59" y="0"/>
                  </a:lnTo>
                  <a:close/>
                </a:path>
              </a:pathLst>
            </a:custGeom>
            <a:solidFill>
              <a:srgbClr val="6A50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3" name="Google Shape;213;p20"/>
            <p:cNvSpPr/>
            <p:nvPr/>
          </p:nvSpPr>
          <p:spPr>
            <a:xfrm>
              <a:off x="5813425" y="2698750"/>
              <a:ext cx="139700" cy="1265237"/>
            </a:xfrm>
            <a:custGeom>
              <a:rect b="b" l="l" r="r" t="t"/>
              <a:pathLst>
                <a:path extrusionOk="0" h="797" w="88">
                  <a:moveTo>
                    <a:pt x="44" y="0"/>
                  </a:moveTo>
                  <a:lnTo>
                    <a:pt x="0" y="797"/>
                  </a:lnTo>
                  <a:lnTo>
                    <a:pt x="88" y="797"/>
                  </a:lnTo>
                  <a:lnTo>
                    <a:pt x="44" y="0"/>
                  </a:lnTo>
                  <a:close/>
                </a:path>
              </a:pathLst>
            </a:custGeom>
            <a:solidFill>
              <a:srgbClr val="6A50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4" name="Google Shape;214;p20"/>
            <p:cNvSpPr/>
            <p:nvPr/>
          </p:nvSpPr>
          <p:spPr>
            <a:xfrm>
              <a:off x="5545138" y="3541713"/>
              <a:ext cx="338137" cy="317500"/>
            </a:xfrm>
            <a:custGeom>
              <a:rect b="b" l="l" r="r" t="t"/>
              <a:pathLst>
                <a:path extrusionOk="0" h="200" w="213">
                  <a:moveTo>
                    <a:pt x="0" y="0"/>
                  </a:moveTo>
                  <a:lnTo>
                    <a:pt x="177" y="200"/>
                  </a:lnTo>
                  <a:lnTo>
                    <a:pt x="213" y="167"/>
                  </a:lnTo>
                  <a:lnTo>
                    <a:pt x="0" y="0"/>
                  </a:lnTo>
                  <a:close/>
                </a:path>
              </a:pathLst>
            </a:custGeom>
            <a:solidFill>
              <a:srgbClr val="6A50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5" name="Google Shape;215;p20"/>
            <p:cNvSpPr/>
            <p:nvPr/>
          </p:nvSpPr>
          <p:spPr>
            <a:xfrm>
              <a:off x="5605463" y="3163888"/>
              <a:ext cx="298450" cy="279400"/>
            </a:xfrm>
            <a:custGeom>
              <a:rect b="b" l="l" r="r" t="t"/>
              <a:pathLst>
                <a:path extrusionOk="0" h="176" w="188">
                  <a:moveTo>
                    <a:pt x="0" y="0"/>
                  </a:moveTo>
                  <a:lnTo>
                    <a:pt x="152" y="176"/>
                  </a:lnTo>
                  <a:lnTo>
                    <a:pt x="188" y="143"/>
                  </a:lnTo>
                  <a:lnTo>
                    <a:pt x="0" y="0"/>
                  </a:lnTo>
                  <a:close/>
                </a:path>
              </a:pathLst>
            </a:custGeom>
            <a:solidFill>
              <a:srgbClr val="6A50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6" name="Google Shape;216;p20"/>
            <p:cNvSpPr/>
            <p:nvPr/>
          </p:nvSpPr>
          <p:spPr>
            <a:xfrm>
              <a:off x="5672138" y="2927350"/>
              <a:ext cx="231775" cy="233362"/>
            </a:xfrm>
            <a:custGeom>
              <a:rect b="b" l="l" r="r" t="t"/>
              <a:pathLst>
                <a:path extrusionOk="0" h="147" w="146">
                  <a:moveTo>
                    <a:pt x="0" y="0"/>
                  </a:moveTo>
                  <a:lnTo>
                    <a:pt x="120" y="147"/>
                  </a:lnTo>
                  <a:lnTo>
                    <a:pt x="146" y="105"/>
                  </a:lnTo>
                  <a:lnTo>
                    <a:pt x="0" y="0"/>
                  </a:lnTo>
                  <a:close/>
                </a:path>
              </a:pathLst>
            </a:custGeom>
            <a:solidFill>
              <a:srgbClr val="6A50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7" name="Google Shape;217;p20"/>
            <p:cNvSpPr/>
            <p:nvPr/>
          </p:nvSpPr>
          <p:spPr>
            <a:xfrm>
              <a:off x="5880100" y="3422650"/>
              <a:ext cx="338137" cy="320675"/>
            </a:xfrm>
            <a:custGeom>
              <a:rect b="b" l="l" r="r" t="t"/>
              <a:pathLst>
                <a:path extrusionOk="0" h="202" w="213">
                  <a:moveTo>
                    <a:pt x="213" y="0"/>
                  </a:moveTo>
                  <a:lnTo>
                    <a:pt x="36" y="202"/>
                  </a:lnTo>
                  <a:lnTo>
                    <a:pt x="0" y="168"/>
                  </a:lnTo>
                  <a:lnTo>
                    <a:pt x="213" y="0"/>
                  </a:lnTo>
                  <a:close/>
                </a:path>
              </a:pathLst>
            </a:custGeom>
            <a:solidFill>
              <a:srgbClr val="6A50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8" name="Google Shape;218;p20"/>
            <p:cNvSpPr/>
            <p:nvPr/>
          </p:nvSpPr>
          <p:spPr>
            <a:xfrm>
              <a:off x="5859463" y="3233738"/>
              <a:ext cx="298450" cy="276225"/>
            </a:xfrm>
            <a:custGeom>
              <a:rect b="b" l="l" r="r" t="t"/>
              <a:pathLst>
                <a:path extrusionOk="0" h="174" w="188">
                  <a:moveTo>
                    <a:pt x="188" y="0"/>
                  </a:moveTo>
                  <a:lnTo>
                    <a:pt x="36" y="174"/>
                  </a:lnTo>
                  <a:lnTo>
                    <a:pt x="0" y="140"/>
                  </a:lnTo>
                  <a:lnTo>
                    <a:pt x="188" y="0"/>
                  </a:lnTo>
                  <a:close/>
                </a:path>
              </a:pathLst>
            </a:custGeom>
            <a:solidFill>
              <a:srgbClr val="6A50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19" name="Google Shape;219;p20"/>
            <p:cNvSpPr/>
            <p:nvPr/>
          </p:nvSpPr>
          <p:spPr>
            <a:xfrm>
              <a:off x="5883275" y="2830513"/>
              <a:ext cx="130175" cy="160337"/>
            </a:xfrm>
            <a:custGeom>
              <a:rect b="b" l="l" r="r" t="t"/>
              <a:pathLst>
                <a:path extrusionOk="0" h="101" w="82">
                  <a:moveTo>
                    <a:pt x="82" y="0"/>
                  </a:moveTo>
                  <a:lnTo>
                    <a:pt x="8" y="101"/>
                  </a:lnTo>
                  <a:lnTo>
                    <a:pt x="0" y="61"/>
                  </a:lnTo>
                  <a:lnTo>
                    <a:pt x="82" y="0"/>
                  </a:lnTo>
                  <a:close/>
                </a:path>
              </a:pathLst>
            </a:custGeom>
            <a:solidFill>
              <a:srgbClr val="6A504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0" name="Google Shape;220;p20"/>
            <p:cNvSpPr/>
            <p:nvPr/>
          </p:nvSpPr>
          <p:spPr>
            <a:xfrm>
              <a:off x="3894138" y="3362325"/>
              <a:ext cx="98425" cy="966787"/>
            </a:xfrm>
            <a:custGeom>
              <a:rect b="b" l="l" r="r" t="t"/>
              <a:pathLst>
                <a:path extrusionOk="0" h="609" w="62">
                  <a:moveTo>
                    <a:pt x="62" y="609"/>
                  </a:moveTo>
                  <a:lnTo>
                    <a:pt x="30" y="0"/>
                  </a:lnTo>
                  <a:lnTo>
                    <a:pt x="0" y="609"/>
                  </a:lnTo>
                  <a:lnTo>
                    <a:pt x="62" y="609"/>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1" name="Google Shape;221;p20"/>
            <p:cNvSpPr/>
            <p:nvPr/>
          </p:nvSpPr>
          <p:spPr>
            <a:xfrm>
              <a:off x="3894138" y="3362325"/>
              <a:ext cx="98425" cy="966787"/>
            </a:xfrm>
            <a:custGeom>
              <a:rect b="b" l="l" r="r" t="t"/>
              <a:pathLst>
                <a:path extrusionOk="0" h="609" w="62">
                  <a:moveTo>
                    <a:pt x="62" y="609"/>
                  </a:moveTo>
                  <a:lnTo>
                    <a:pt x="30" y="0"/>
                  </a:lnTo>
                  <a:lnTo>
                    <a:pt x="0" y="609"/>
                  </a:lnTo>
                  <a:lnTo>
                    <a:pt x="62" y="609"/>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2" name="Google Shape;222;p20"/>
            <p:cNvSpPr/>
            <p:nvPr/>
          </p:nvSpPr>
          <p:spPr>
            <a:xfrm>
              <a:off x="3941763" y="3900488"/>
              <a:ext cx="187325" cy="198437"/>
            </a:xfrm>
            <a:custGeom>
              <a:rect b="b" l="l" r="r" t="t"/>
              <a:pathLst>
                <a:path extrusionOk="0" h="125" w="118">
                  <a:moveTo>
                    <a:pt x="0" y="125"/>
                  </a:moveTo>
                  <a:lnTo>
                    <a:pt x="118" y="0"/>
                  </a:lnTo>
                  <a:lnTo>
                    <a:pt x="0" y="91"/>
                  </a:lnTo>
                  <a:lnTo>
                    <a:pt x="0" y="125"/>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3" name="Google Shape;223;p20"/>
            <p:cNvSpPr/>
            <p:nvPr/>
          </p:nvSpPr>
          <p:spPr>
            <a:xfrm>
              <a:off x="3941763" y="3900488"/>
              <a:ext cx="187325" cy="198437"/>
            </a:xfrm>
            <a:custGeom>
              <a:rect b="b" l="l" r="r" t="t"/>
              <a:pathLst>
                <a:path extrusionOk="0" h="125" w="118">
                  <a:moveTo>
                    <a:pt x="0" y="125"/>
                  </a:moveTo>
                  <a:lnTo>
                    <a:pt x="118" y="0"/>
                  </a:lnTo>
                  <a:lnTo>
                    <a:pt x="0" y="91"/>
                  </a:lnTo>
                  <a:lnTo>
                    <a:pt x="0" y="125"/>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4" name="Google Shape;224;p20"/>
            <p:cNvSpPr/>
            <p:nvPr/>
          </p:nvSpPr>
          <p:spPr>
            <a:xfrm>
              <a:off x="3935413" y="3730625"/>
              <a:ext cx="153987" cy="163512"/>
            </a:xfrm>
            <a:custGeom>
              <a:rect b="b" l="l" r="r" t="t"/>
              <a:pathLst>
                <a:path extrusionOk="0" h="103" w="97">
                  <a:moveTo>
                    <a:pt x="4" y="103"/>
                  </a:moveTo>
                  <a:lnTo>
                    <a:pt x="97" y="0"/>
                  </a:lnTo>
                  <a:lnTo>
                    <a:pt x="0" y="73"/>
                  </a:lnTo>
                  <a:lnTo>
                    <a:pt x="4" y="103"/>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5" name="Google Shape;225;p20"/>
            <p:cNvSpPr/>
            <p:nvPr/>
          </p:nvSpPr>
          <p:spPr>
            <a:xfrm>
              <a:off x="3935413" y="3730625"/>
              <a:ext cx="153987" cy="163512"/>
            </a:xfrm>
            <a:custGeom>
              <a:rect b="b" l="l" r="r" t="t"/>
              <a:pathLst>
                <a:path extrusionOk="0" h="103" w="97">
                  <a:moveTo>
                    <a:pt x="4" y="103"/>
                  </a:moveTo>
                  <a:lnTo>
                    <a:pt x="97" y="0"/>
                  </a:lnTo>
                  <a:lnTo>
                    <a:pt x="0" y="73"/>
                  </a:lnTo>
                  <a:lnTo>
                    <a:pt x="4" y="103"/>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6" name="Google Shape;226;p20"/>
            <p:cNvSpPr/>
            <p:nvPr/>
          </p:nvSpPr>
          <p:spPr>
            <a:xfrm>
              <a:off x="3929063" y="3625850"/>
              <a:ext cx="112712" cy="117475"/>
            </a:xfrm>
            <a:custGeom>
              <a:rect b="b" l="l" r="r" t="t"/>
              <a:pathLst>
                <a:path extrusionOk="0" h="74" w="71">
                  <a:moveTo>
                    <a:pt x="8" y="74"/>
                  </a:moveTo>
                  <a:lnTo>
                    <a:pt x="71" y="0"/>
                  </a:lnTo>
                  <a:lnTo>
                    <a:pt x="0" y="48"/>
                  </a:lnTo>
                  <a:lnTo>
                    <a:pt x="8" y="74"/>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7" name="Google Shape;227;p20"/>
            <p:cNvSpPr/>
            <p:nvPr/>
          </p:nvSpPr>
          <p:spPr>
            <a:xfrm>
              <a:off x="3929063" y="3625850"/>
              <a:ext cx="112712" cy="117475"/>
            </a:xfrm>
            <a:custGeom>
              <a:rect b="b" l="l" r="r" t="t"/>
              <a:pathLst>
                <a:path extrusionOk="0" h="74" w="71">
                  <a:moveTo>
                    <a:pt x="8" y="74"/>
                  </a:moveTo>
                  <a:lnTo>
                    <a:pt x="71" y="0"/>
                  </a:lnTo>
                  <a:lnTo>
                    <a:pt x="0" y="48"/>
                  </a:lnTo>
                  <a:lnTo>
                    <a:pt x="8" y="7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8" name="Google Shape;228;p20"/>
            <p:cNvSpPr/>
            <p:nvPr/>
          </p:nvSpPr>
          <p:spPr>
            <a:xfrm>
              <a:off x="3740150" y="3833813"/>
              <a:ext cx="188912" cy="201612"/>
            </a:xfrm>
            <a:custGeom>
              <a:rect b="b" l="l" r="r" t="t"/>
              <a:pathLst>
                <a:path extrusionOk="0" h="127" w="119">
                  <a:moveTo>
                    <a:pt x="119" y="127"/>
                  </a:moveTo>
                  <a:lnTo>
                    <a:pt x="0" y="0"/>
                  </a:lnTo>
                  <a:lnTo>
                    <a:pt x="119" y="94"/>
                  </a:lnTo>
                  <a:lnTo>
                    <a:pt x="119" y="127"/>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29" name="Google Shape;229;p20"/>
            <p:cNvSpPr/>
            <p:nvPr/>
          </p:nvSpPr>
          <p:spPr>
            <a:xfrm>
              <a:off x="3740150" y="3833813"/>
              <a:ext cx="188912" cy="201612"/>
            </a:xfrm>
            <a:custGeom>
              <a:rect b="b" l="l" r="r" t="t"/>
              <a:pathLst>
                <a:path extrusionOk="0" h="127" w="119">
                  <a:moveTo>
                    <a:pt x="119" y="127"/>
                  </a:moveTo>
                  <a:lnTo>
                    <a:pt x="0" y="0"/>
                  </a:lnTo>
                  <a:lnTo>
                    <a:pt x="119" y="94"/>
                  </a:lnTo>
                  <a:lnTo>
                    <a:pt x="119" y="127"/>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0" name="Google Shape;230;p20"/>
            <p:cNvSpPr/>
            <p:nvPr/>
          </p:nvSpPr>
          <p:spPr>
            <a:xfrm>
              <a:off x="3781425" y="3676650"/>
              <a:ext cx="153987" cy="163512"/>
            </a:xfrm>
            <a:custGeom>
              <a:rect b="b" l="l" r="r" t="t"/>
              <a:pathLst>
                <a:path extrusionOk="0" h="103" w="97">
                  <a:moveTo>
                    <a:pt x="93" y="103"/>
                  </a:moveTo>
                  <a:lnTo>
                    <a:pt x="0" y="0"/>
                  </a:lnTo>
                  <a:lnTo>
                    <a:pt x="97" y="74"/>
                  </a:lnTo>
                  <a:lnTo>
                    <a:pt x="93" y="103"/>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1" name="Google Shape;231;p20"/>
            <p:cNvSpPr/>
            <p:nvPr/>
          </p:nvSpPr>
          <p:spPr>
            <a:xfrm>
              <a:off x="3781425" y="3676650"/>
              <a:ext cx="153987" cy="163512"/>
            </a:xfrm>
            <a:custGeom>
              <a:rect b="b" l="l" r="r" t="t"/>
              <a:pathLst>
                <a:path extrusionOk="0" h="103" w="97">
                  <a:moveTo>
                    <a:pt x="93" y="103"/>
                  </a:moveTo>
                  <a:lnTo>
                    <a:pt x="0" y="0"/>
                  </a:lnTo>
                  <a:lnTo>
                    <a:pt x="97" y="74"/>
                  </a:lnTo>
                  <a:lnTo>
                    <a:pt x="93" y="103"/>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2" name="Google Shape;232;p20"/>
            <p:cNvSpPr/>
            <p:nvPr/>
          </p:nvSpPr>
          <p:spPr>
            <a:xfrm>
              <a:off x="3868738" y="3567113"/>
              <a:ext cx="79375" cy="77787"/>
            </a:xfrm>
            <a:custGeom>
              <a:rect b="b" l="l" r="r" t="t"/>
              <a:pathLst>
                <a:path extrusionOk="0" h="49" w="50">
                  <a:moveTo>
                    <a:pt x="38" y="49"/>
                  </a:moveTo>
                  <a:lnTo>
                    <a:pt x="0" y="0"/>
                  </a:lnTo>
                  <a:lnTo>
                    <a:pt x="50" y="28"/>
                  </a:lnTo>
                  <a:lnTo>
                    <a:pt x="38" y="49"/>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3" name="Google Shape;233;p20"/>
            <p:cNvSpPr/>
            <p:nvPr/>
          </p:nvSpPr>
          <p:spPr>
            <a:xfrm>
              <a:off x="3868738" y="3567113"/>
              <a:ext cx="79375" cy="77787"/>
            </a:xfrm>
            <a:custGeom>
              <a:rect b="b" l="l" r="r" t="t"/>
              <a:pathLst>
                <a:path extrusionOk="0" h="49" w="50">
                  <a:moveTo>
                    <a:pt x="38" y="49"/>
                  </a:moveTo>
                  <a:lnTo>
                    <a:pt x="0" y="0"/>
                  </a:lnTo>
                  <a:lnTo>
                    <a:pt x="50" y="28"/>
                  </a:lnTo>
                  <a:lnTo>
                    <a:pt x="38" y="49"/>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4" name="Google Shape;234;p20"/>
            <p:cNvSpPr/>
            <p:nvPr/>
          </p:nvSpPr>
          <p:spPr>
            <a:xfrm>
              <a:off x="3676650" y="3308350"/>
              <a:ext cx="533400" cy="755650"/>
            </a:xfrm>
            <a:custGeom>
              <a:rect b="b" l="l" r="r" t="t"/>
              <a:pathLst>
                <a:path extrusionOk="0" h="240" w="159">
                  <a:moveTo>
                    <a:pt x="79" y="0"/>
                  </a:moveTo>
                  <a:cubicBezTo>
                    <a:pt x="79" y="0"/>
                    <a:pt x="0" y="118"/>
                    <a:pt x="0" y="180"/>
                  </a:cubicBezTo>
                  <a:cubicBezTo>
                    <a:pt x="0" y="204"/>
                    <a:pt x="10" y="226"/>
                    <a:pt x="27" y="240"/>
                  </a:cubicBezTo>
                  <a:cubicBezTo>
                    <a:pt x="40" y="234"/>
                    <a:pt x="54" y="228"/>
                    <a:pt x="67" y="222"/>
                  </a:cubicBezTo>
                  <a:cubicBezTo>
                    <a:pt x="19" y="167"/>
                    <a:pt x="19" y="167"/>
                    <a:pt x="19" y="167"/>
                  </a:cubicBezTo>
                  <a:cubicBezTo>
                    <a:pt x="70" y="209"/>
                    <a:pt x="70" y="209"/>
                    <a:pt x="70" y="209"/>
                  </a:cubicBezTo>
                  <a:cubicBezTo>
                    <a:pt x="72" y="165"/>
                    <a:pt x="72" y="165"/>
                    <a:pt x="72" y="165"/>
                  </a:cubicBezTo>
                  <a:cubicBezTo>
                    <a:pt x="31" y="117"/>
                    <a:pt x="31" y="117"/>
                    <a:pt x="31" y="117"/>
                  </a:cubicBezTo>
                  <a:cubicBezTo>
                    <a:pt x="73" y="150"/>
                    <a:pt x="73" y="150"/>
                    <a:pt x="73" y="150"/>
                  </a:cubicBezTo>
                  <a:cubicBezTo>
                    <a:pt x="75" y="107"/>
                    <a:pt x="75" y="107"/>
                    <a:pt x="75" y="107"/>
                  </a:cubicBezTo>
                  <a:cubicBezTo>
                    <a:pt x="57" y="82"/>
                    <a:pt x="57" y="82"/>
                    <a:pt x="57" y="82"/>
                  </a:cubicBezTo>
                  <a:cubicBezTo>
                    <a:pt x="76" y="93"/>
                    <a:pt x="76" y="93"/>
                    <a:pt x="76" y="93"/>
                  </a:cubicBezTo>
                  <a:cubicBezTo>
                    <a:pt x="79" y="17"/>
                    <a:pt x="79" y="17"/>
                    <a:pt x="79" y="17"/>
                  </a:cubicBezTo>
                  <a:cubicBezTo>
                    <a:pt x="84" y="119"/>
                    <a:pt x="84" y="119"/>
                    <a:pt x="84" y="119"/>
                  </a:cubicBezTo>
                  <a:cubicBezTo>
                    <a:pt x="109" y="101"/>
                    <a:pt x="109" y="101"/>
                    <a:pt x="109" y="101"/>
                  </a:cubicBezTo>
                  <a:cubicBezTo>
                    <a:pt x="85" y="131"/>
                    <a:pt x="85" y="131"/>
                    <a:pt x="85" y="131"/>
                  </a:cubicBezTo>
                  <a:cubicBezTo>
                    <a:pt x="86" y="164"/>
                    <a:pt x="86" y="164"/>
                    <a:pt x="86" y="164"/>
                  </a:cubicBezTo>
                  <a:cubicBezTo>
                    <a:pt x="123" y="134"/>
                    <a:pt x="123" y="134"/>
                    <a:pt x="123" y="134"/>
                  </a:cubicBezTo>
                  <a:cubicBezTo>
                    <a:pt x="87" y="177"/>
                    <a:pt x="87" y="177"/>
                    <a:pt x="87" y="177"/>
                  </a:cubicBezTo>
                  <a:cubicBezTo>
                    <a:pt x="89" y="213"/>
                    <a:pt x="89" y="213"/>
                    <a:pt x="89" y="213"/>
                  </a:cubicBezTo>
                  <a:cubicBezTo>
                    <a:pt x="99" y="209"/>
                    <a:pt x="109" y="205"/>
                    <a:pt x="119" y="201"/>
                  </a:cubicBezTo>
                  <a:cubicBezTo>
                    <a:pt x="135" y="188"/>
                    <a:pt x="135" y="188"/>
                    <a:pt x="135" y="188"/>
                  </a:cubicBezTo>
                  <a:cubicBezTo>
                    <a:pt x="126" y="199"/>
                    <a:pt x="126" y="199"/>
                    <a:pt x="126" y="199"/>
                  </a:cubicBezTo>
                  <a:cubicBezTo>
                    <a:pt x="136" y="195"/>
                    <a:pt x="147" y="191"/>
                    <a:pt x="158" y="188"/>
                  </a:cubicBezTo>
                  <a:cubicBezTo>
                    <a:pt x="158" y="185"/>
                    <a:pt x="159" y="183"/>
                    <a:pt x="159" y="180"/>
                  </a:cubicBezTo>
                  <a:cubicBezTo>
                    <a:pt x="159" y="163"/>
                    <a:pt x="152" y="140"/>
                    <a:pt x="143" y="118"/>
                  </a:cubicBezTo>
                  <a:cubicBezTo>
                    <a:pt x="121" y="97"/>
                    <a:pt x="105" y="69"/>
                    <a:pt x="102" y="37"/>
                  </a:cubicBezTo>
                  <a:cubicBezTo>
                    <a:pt x="89" y="15"/>
                    <a:pt x="79" y="0"/>
                    <a:pt x="79" y="0"/>
                  </a:cubicBezTo>
                </a:path>
              </a:pathLst>
            </a:custGeom>
            <a:solidFill>
              <a:srgbClr val="A7CD3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5" name="Google Shape;235;p20"/>
            <p:cNvSpPr/>
            <p:nvPr/>
          </p:nvSpPr>
          <p:spPr>
            <a:xfrm>
              <a:off x="3767138" y="3900488"/>
              <a:ext cx="439737" cy="223837"/>
            </a:xfrm>
            <a:custGeom>
              <a:rect b="b" l="l" r="r" t="t"/>
              <a:pathLst>
                <a:path extrusionOk="0" h="71" w="131">
                  <a:moveTo>
                    <a:pt x="40" y="34"/>
                  </a:moveTo>
                  <a:cubicBezTo>
                    <a:pt x="27" y="40"/>
                    <a:pt x="13" y="46"/>
                    <a:pt x="0" y="52"/>
                  </a:cubicBezTo>
                  <a:cubicBezTo>
                    <a:pt x="11" y="62"/>
                    <a:pt x="25" y="69"/>
                    <a:pt x="41" y="71"/>
                  </a:cubicBezTo>
                  <a:cubicBezTo>
                    <a:pt x="42" y="36"/>
                    <a:pt x="42" y="36"/>
                    <a:pt x="42" y="36"/>
                  </a:cubicBezTo>
                  <a:cubicBezTo>
                    <a:pt x="40" y="34"/>
                    <a:pt x="40" y="34"/>
                    <a:pt x="40" y="34"/>
                  </a:cubicBezTo>
                  <a:moveTo>
                    <a:pt x="92" y="13"/>
                  </a:moveTo>
                  <a:cubicBezTo>
                    <a:pt x="82" y="17"/>
                    <a:pt x="72" y="21"/>
                    <a:pt x="62" y="25"/>
                  </a:cubicBezTo>
                  <a:cubicBezTo>
                    <a:pt x="62" y="38"/>
                    <a:pt x="62" y="38"/>
                    <a:pt x="62" y="38"/>
                  </a:cubicBezTo>
                  <a:cubicBezTo>
                    <a:pt x="92" y="13"/>
                    <a:pt x="92" y="13"/>
                    <a:pt x="92" y="13"/>
                  </a:cubicBezTo>
                  <a:moveTo>
                    <a:pt x="131" y="0"/>
                  </a:moveTo>
                  <a:cubicBezTo>
                    <a:pt x="120" y="3"/>
                    <a:pt x="109" y="7"/>
                    <a:pt x="99" y="11"/>
                  </a:cubicBezTo>
                  <a:cubicBezTo>
                    <a:pt x="63" y="51"/>
                    <a:pt x="63" y="51"/>
                    <a:pt x="63" y="51"/>
                  </a:cubicBezTo>
                  <a:cubicBezTo>
                    <a:pt x="64" y="71"/>
                    <a:pt x="64" y="71"/>
                    <a:pt x="64" y="71"/>
                  </a:cubicBezTo>
                  <a:cubicBezTo>
                    <a:pt x="100" y="66"/>
                    <a:pt x="128" y="36"/>
                    <a:pt x="131" y="0"/>
                  </a:cubicBezTo>
                </a:path>
              </a:pathLst>
            </a:custGeom>
            <a:solidFill>
              <a:srgbClr val="98CA3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6" name="Google Shape;236;p20"/>
            <p:cNvSpPr/>
            <p:nvPr/>
          </p:nvSpPr>
          <p:spPr>
            <a:xfrm>
              <a:off x="4019550" y="3425825"/>
              <a:ext cx="136525" cy="254000"/>
            </a:xfrm>
            <a:custGeom>
              <a:rect b="b" l="l" r="r" t="t"/>
              <a:pathLst>
                <a:path extrusionOk="0" h="81" w="41">
                  <a:moveTo>
                    <a:pt x="0" y="0"/>
                  </a:moveTo>
                  <a:cubicBezTo>
                    <a:pt x="3" y="32"/>
                    <a:pt x="19" y="60"/>
                    <a:pt x="41" y="81"/>
                  </a:cubicBezTo>
                  <a:cubicBezTo>
                    <a:pt x="29" y="52"/>
                    <a:pt x="13" y="23"/>
                    <a:pt x="0" y="0"/>
                  </a:cubicBezTo>
                </a:path>
              </a:pathLst>
            </a:custGeom>
            <a:solidFill>
              <a:srgbClr val="89C63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7" name="Google Shape;237;p20"/>
            <p:cNvSpPr/>
            <p:nvPr/>
          </p:nvSpPr>
          <p:spPr>
            <a:xfrm>
              <a:off x="3905250" y="3362325"/>
              <a:ext cx="76200" cy="765175"/>
            </a:xfrm>
            <a:custGeom>
              <a:rect b="b" l="l" r="r" t="t"/>
              <a:pathLst>
                <a:path extrusionOk="0" h="243" w="23">
                  <a:moveTo>
                    <a:pt x="11" y="0"/>
                  </a:moveTo>
                  <a:cubicBezTo>
                    <a:pt x="8" y="76"/>
                    <a:pt x="8" y="76"/>
                    <a:pt x="8" y="76"/>
                  </a:cubicBezTo>
                  <a:cubicBezTo>
                    <a:pt x="13" y="79"/>
                    <a:pt x="13" y="79"/>
                    <a:pt x="13" y="79"/>
                  </a:cubicBezTo>
                  <a:cubicBezTo>
                    <a:pt x="7" y="90"/>
                    <a:pt x="7" y="90"/>
                    <a:pt x="7" y="90"/>
                  </a:cubicBezTo>
                  <a:cubicBezTo>
                    <a:pt x="7" y="90"/>
                    <a:pt x="7" y="90"/>
                    <a:pt x="7" y="90"/>
                  </a:cubicBezTo>
                  <a:cubicBezTo>
                    <a:pt x="5" y="133"/>
                    <a:pt x="5" y="133"/>
                    <a:pt x="5" y="133"/>
                  </a:cubicBezTo>
                  <a:cubicBezTo>
                    <a:pt x="9" y="137"/>
                    <a:pt x="9" y="137"/>
                    <a:pt x="9" y="137"/>
                  </a:cubicBezTo>
                  <a:cubicBezTo>
                    <a:pt x="7" y="152"/>
                    <a:pt x="7" y="152"/>
                    <a:pt x="7" y="152"/>
                  </a:cubicBezTo>
                  <a:cubicBezTo>
                    <a:pt x="4" y="148"/>
                    <a:pt x="4" y="148"/>
                    <a:pt x="4" y="148"/>
                  </a:cubicBezTo>
                  <a:cubicBezTo>
                    <a:pt x="2" y="192"/>
                    <a:pt x="2" y="192"/>
                    <a:pt x="2" y="192"/>
                  </a:cubicBezTo>
                  <a:cubicBezTo>
                    <a:pt x="7" y="197"/>
                    <a:pt x="7" y="197"/>
                    <a:pt x="7" y="197"/>
                  </a:cubicBezTo>
                  <a:cubicBezTo>
                    <a:pt x="7" y="214"/>
                    <a:pt x="7" y="214"/>
                    <a:pt x="7" y="214"/>
                  </a:cubicBezTo>
                  <a:cubicBezTo>
                    <a:pt x="1" y="207"/>
                    <a:pt x="1" y="207"/>
                    <a:pt x="1" y="207"/>
                  </a:cubicBezTo>
                  <a:cubicBezTo>
                    <a:pt x="0" y="242"/>
                    <a:pt x="0" y="242"/>
                    <a:pt x="0" y="242"/>
                  </a:cubicBezTo>
                  <a:cubicBezTo>
                    <a:pt x="3" y="242"/>
                    <a:pt x="7" y="243"/>
                    <a:pt x="11" y="243"/>
                  </a:cubicBezTo>
                  <a:cubicBezTo>
                    <a:pt x="15" y="243"/>
                    <a:pt x="19" y="242"/>
                    <a:pt x="23" y="242"/>
                  </a:cubicBezTo>
                  <a:cubicBezTo>
                    <a:pt x="22" y="222"/>
                    <a:pt x="22" y="222"/>
                    <a:pt x="22" y="222"/>
                  </a:cubicBezTo>
                  <a:cubicBezTo>
                    <a:pt x="11" y="234"/>
                    <a:pt x="11" y="234"/>
                    <a:pt x="11" y="234"/>
                  </a:cubicBezTo>
                  <a:cubicBezTo>
                    <a:pt x="11" y="217"/>
                    <a:pt x="11" y="217"/>
                    <a:pt x="11" y="217"/>
                  </a:cubicBezTo>
                  <a:cubicBezTo>
                    <a:pt x="21" y="209"/>
                    <a:pt x="21" y="209"/>
                    <a:pt x="21" y="209"/>
                  </a:cubicBezTo>
                  <a:cubicBezTo>
                    <a:pt x="21" y="196"/>
                    <a:pt x="21" y="196"/>
                    <a:pt x="21" y="196"/>
                  </a:cubicBezTo>
                  <a:cubicBezTo>
                    <a:pt x="19" y="160"/>
                    <a:pt x="19" y="160"/>
                    <a:pt x="19" y="160"/>
                  </a:cubicBezTo>
                  <a:cubicBezTo>
                    <a:pt x="11" y="169"/>
                    <a:pt x="11" y="169"/>
                    <a:pt x="11" y="169"/>
                  </a:cubicBezTo>
                  <a:cubicBezTo>
                    <a:pt x="9" y="154"/>
                    <a:pt x="9" y="154"/>
                    <a:pt x="9" y="154"/>
                  </a:cubicBezTo>
                  <a:cubicBezTo>
                    <a:pt x="18" y="147"/>
                    <a:pt x="18" y="147"/>
                    <a:pt x="18" y="147"/>
                  </a:cubicBezTo>
                  <a:cubicBezTo>
                    <a:pt x="17" y="114"/>
                    <a:pt x="17" y="114"/>
                    <a:pt x="17" y="114"/>
                  </a:cubicBezTo>
                  <a:cubicBezTo>
                    <a:pt x="11" y="121"/>
                    <a:pt x="11" y="121"/>
                    <a:pt x="11" y="121"/>
                  </a:cubicBezTo>
                  <a:cubicBezTo>
                    <a:pt x="7" y="108"/>
                    <a:pt x="7" y="108"/>
                    <a:pt x="7" y="108"/>
                  </a:cubicBezTo>
                  <a:cubicBezTo>
                    <a:pt x="16" y="102"/>
                    <a:pt x="16" y="102"/>
                    <a:pt x="16" y="102"/>
                  </a:cubicBezTo>
                  <a:cubicBezTo>
                    <a:pt x="11" y="0"/>
                    <a:pt x="11" y="0"/>
                    <a:pt x="11" y="0"/>
                  </a:cubicBezTo>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8" name="Google Shape;238;p20"/>
            <p:cNvSpPr/>
            <p:nvPr/>
          </p:nvSpPr>
          <p:spPr>
            <a:xfrm>
              <a:off x="3941763" y="3900488"/>
              <a:ext cx="187325" cy="198437"/>
            </a:xfrm>
            <a:custGeom>
              <a:rect b="b" l="l" r="r" t="t"/>
              <a:pathLst>
                <a:path extrusionOk="0" h="125" w="118">
                  <a:moveTo>
                    <a:pt x="118" y="0"/>
                  </a:moveTo>
                  <a:lnTo>
                    <a:pt x="84" y="26"/>
                  </a:lnTo>
                  <a:lnTo>
                    <a:pt x="21" y="75"/>
                  </a:lnTo>
                  <a:lnTo>
                    <a:pt x="0" y="91"/>
                  </a:lnTo>
                  <a:lnTo>
                    <a:pt x="0" y="125"/>
                  </a:lnTo>
                  <a:lnTo>
                    <a:pt x="23" y="101"/>
                  </a:lnTo>
                  <a:lnTo>
                    <a:pt x="99" y="22"/>
                  </a:lnTo>
                  <a:lnTo>
                    <a:pt x="118"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39" name="Google Shape;239;p20"/>
            <p:cNvSpPr/>
            <p:nvPr/>
          </p:nvSpPr>
          <p:spPr>
            <a:xfrm>
              <a:off x="3941763" y="3900488"/>
              <a:ext cx="187325" cy="198437"/>
            </a:xfrm>
            <a:custGeom>
              <a:rect b="b" l="l" r="r" t="t"/>
              <a:pathLst>
                <a:path extrusionOk="0" h="125" w="118">
                  <a:moveTo>
                    <a:pt x="118" y="0"/>
                  </a:moveTo>
                  <a:lnTo>
                    <a:pt x="84" y="26"/>
                  </a:lnTo>
                  <a:lnTo>
                    <a:pt x="21" y="75"/>
                  </a:lnTo>
                  <a:lnTo>
                    <a:pt x="0" y="91"/>
                  </a:lnTo>
                  <a:lnTo>
                    <a:pt x="0" y="125"/>
                  </a:lnTo>
                  <a:lnTo>
                    <a:pt x="23" y="101"/>
                  </a:lnTo>
                  <a:lnTo>
                    <a:pt x="99" y="22"/>
                  </a:lnTo>
                  <a:lnTo>
                    <a:pt x="118"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0" name="Google Shape;240;p20"/>
            <p:cNvSpPr/>
            <p:nvPr/>
          </p:nvSpPr>
          <p:spPr>
            <a:xfrm>
              <a:off x="3935413" y="3730625"/>
              <a:ext cx="153987" cy="163512"/>
            </a:xfrm>
            <a:custGeom>
              <a:rect b="b" l="l" r="r" t="t"/>
              <a:pathLst>
                <a:path extrusionOk="0" h="103" w="97">
                  <a:moveTo>
                    <a:pt x="97" y="0"/>
                  </a:moveTo>
                  <a:lnTo>
                    <a:pt x="19" y="59"/>
                  </a:lnTo>
                  <a:lnTo>
                    <a:pt x="0" y="73"/>
                  </a:lnTo>
                  <a:lnTo>
                    <a:pt x="4" y="103"/>
                  </a:lnTo>
                  <a:lnTo>
                    <a:pt x="21" y="85"/>
                  </a:lnTo>
                  <a:lnTo>
                    <a:pt x="97"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1" name="Google Shape;241;p20"/>
            <p:cNvSpPr/>
            <p:nvPr/>
          </p:nvSpPr>
          <p:spPr>
            <a:xfrm>
              <a:off x="3935413" y="3730625"/>
              <a:ext cx="153987" cy="163512"/>
            </a:xfrm>
            <a:custGeom>
              <a:rect b="b" l="l" r="r" t="t"/>
              <a:pathLst>
                <a:path extrusionOk="0" h="103" w="97">
                  <a:moveTo>
                    <a:pt x="97" y="0"/>
                  </a:moveTo>
                  <a:lnTo>
                    <a:pt x="19" y="59"/>
                  </a:lnTo>
                  <a:lnTo>
                    <a:pt x="0" y="73"/>
                  </a:lnTo>
                  <a:lnTo>
                    <a:pt x="4" y="103"/>
                  </a:lnTo>
                  <a:lnTo>
                    <a:pt x="21" y="85"/>
                  </a:lnTo>
                  <a:lnTo>
                    <a:pt x="97"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2" name="Google Shape;242;p20"/>
            <p:cNvSpPr/>
            <p:nvPr/>
          </p:nvSpPr>
          <p:spPr>
            <a:xfrm>
              <a:off x="3929063" y="3625850"/>
              <a:ext cx="112712" cy="117475"/>
            </a:xfrm>
            <a:custGeom>
              <a:rect b="b" l="l" r="r" t="t"/>
              <a:pathLst>
                <a:path extrusionOk="0" h="74" w="71">
                  <a:moveTo>
                    <a:pt x="71" y="0"/>
                  </a:moveTo>
                  <a:lnTo>
                    <a:pt x="19" y="36"/>
                  </a:lnTo>
                  <a:lnTo>
                    <a:pt x="0" y="48"/>
                  </a:lnTo>
                  <a:lnTo>
                    <a:pt x="8" y="74"/>
                  </a:lnTo>
                  <a:lnTo>
                    <a:pt x="21" y="60"/>
                  </a:lnTo>
                  <a:lnTo>
                    <a:pt x="71"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3" name="Google Shape;243;p20"/>
            <p:cNvSpPr/>
            <p:nvPr/>
          </p:nvSpPr>
          <p:spPr>
            <a:xfrm>
              <a:off x="3929063" y="3625850"/>
              <a:ext cx="112712" cy="117475"/>
            </a:xfrm>
            <a:custGeom>
              <a:rect b="b" l="l" r="r" t="t"/>
              <a:pathLst>
                <a:path extrusionOk="0" h="74" w="71">
                  <a:moveTo>
                    <a:pt x="71" y="0"/>
                  </a:moveTo>
                  <a:lnTo>
                    <a:pt x="19" y="36"/>
                  </a:lnTo>
                  <a:lnTo>
                    <a:pt x="0" y="48"/>
                  </a:lnTo>
                  <a:lnTo>
                    <a:pt x="8" y="74"/>
                  </a:lnTo>
                  <a:lnTo>
                    <a:pt x="21" y="60"/>
                  </a:lnTo>
                  <a:lnTo>
                    <a:pt x="71"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4" name="Google Shape;244;p20"/>
            <p:cNvSpPr/>
            <p:nvPr/>
          </p:nvSpPr>
          <p:spPr>
            <a:xfrm>
              <a:off x="3740150" y="3833813"/>
              <a:ext cx="188912" cy="201612"/>
            </a:xfrm>
            <a:custGeom>
              <a:rect b="b" l="l" r="r" t="t"/>
              <a:pathLst>
                <a:path extrusionOk="0" h="127" w="119">
                  <a:moveTo>
                    <a:pt x="0" y="0"/>
                  </a:moveTo>
                  <a:lnTo>
                    <a:pt x="102" y="109"/>
                  </a:lnTo>
                  <a:lnTo>
                    <a:pt x="106" y="113"/>
                  </a:lnTo>
                  <a:lnTo>
                    <a:pt x="119" y="127"/>
                  </a:lnTo>
                  <a:lnTo>
                    <a:pt x="119" y="94"/>
                  </a:lnTo>
                  <a:lnTo>
                    <a:pt x="108" y="84"/>
                  </a:lnTo>
                  <a:lnTo>
                    <a:pt x="0"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5" name="Google Shape;245;p20"/>
            <p:cNvSpPr/>
            <p:nvPr/>
          </p:nvSpPr>
          <p:spPr>
            <a:xfrm>
              <a:off x="3740150" y="3833813"/>
              <a:ext cx="188912" cy="201612"/>
            </a:xfrm>
            <a:custGeom>
              <a:rect b="b" l="l" r="r" t="t"/>
              <a:pathLst>
                <a:path extrusionOk="0" h="127" w="119">
                  <a:moveTo>
                    <a:pt x="0" y="0"/>
                  </a:moveTo>
                  <a:lnTo>
                    <a:pt x="102" y="109"/>
                  </a:lnTo>
                  <a:lnTo>
                    <a:pt x="106" y="113"/>
                  </a:lnTo>
                  <a:lnTo>
                    <a:pt x="119" y="127"/>
                  </a:lnTo>
                  <a:lnTo>
                    <a:pt x="119" y="94"/>
                  </a:lnTo>
                  <a:lnTo>
                    <a:pt x="108" y="84"/>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6" name="Google Shape;246;p20"/>
            <p:cNvSpPr/>
            <p:nvPr/>
          </p:nvSpPr>
          <p:spPr>
            <a:xfrm>
              <a:off x="3781425" y="3676650"/>
              <a:ext cx="153987" cy="163512"/>
            </a:xfrm>
            <a:custGeom>
              <a:rect b="b" l="l" r="r" t="t"/>
              <a:pathLst>
                <a:path extrusionOk="0" h="103" w="97">
                  <a:moveTo>
                    <a:pt x="0" y="0"/>
                  </a:moveTo>
                  <a:lnTo>
                    <a:pt x="86" y="95"/>
                  </a:lnTo>
                  <a:lnTo>
                    <a:pt x="93" y="103"/>
                  </a:lnTo>
                  <a:lnTo>
                    <a:pt x="97" y="74"/>
                  </a:lnTo>
                  <a:lnTo>
                    <a:pt x="88" y="66"/>
                  </a:lnTo>
                  <a:lnTo>
                    <a:pt x="0"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7" name="Google Shape;247;p20"/>
            <p:cNvSpPr/>
            <p:nvPr/>
          </p:nvSpPr>
          <p:spPr>
            <a:xfrm>
              <a:off x="3781425" y="3676650"/>
              <a:ext cx="153987" cy="163512"/>
            </a:xfrm>
            <a:custGeom>
              <a:rect b="b" l="l" r="r" t="t"/>
              <a:pathLst>
                <a:path extrusionOk="0" h="103" w="97">
                  <a:moveTo>
                    <a:pt x="0" y="0"/>
                  </a:moveTo>
                  <a:lnTo>
                    <a:pt x="86" y="95"/>
                  </a:lnTo>
                  <a:lnTo>
                    <a:pt x="93" y="103"/>
                  </a:lnTo>
                  <a:lnTo>
                    <a:pt x="97" y="74"/>
                  </a:lnTo>
                  <a:lnTo>
                    <a:pt x="88" y="66"/>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8" name="Google Shape;248;p20"/>
            <p:cNvSpPr/>
            <p:nvPr/>
          </p:nvSpPr>
          <p:spPr>
            <a:xfrm>
              <a:off x="3868738" y="3567113"/>
              <a:ext cx="79375" cy="77787"/>
            </a:xfrm>
            <a:custGeom>
              <a:rect b="b" l="l" r="r" t="t"/>
              <a:pathLst>
                <a:path extrusionOk="0" h="49" w="50">
                  <a:moveTo>
                    <a:pt x="0" y="0"/>
                  </a:moveTo>
                  <a:lnTo>
                    <a:pt x="38" y="49"/>
                  </a:lnTo>
                  <a:lnTo>
                    <a:pt x="38" y="49"/>
                  </a:lnTo>
                  <a:lnTo>
                    <a:pt x="50" y="28"/>
                  </a:lnTo>
                  <a:lnTo>
                    <a:pt x="40" y="22"/>
                  </a:lnTo>
                  <a:lnTo>
                    <a:pt x="0"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49" name="Google Shape;249;p20"/>
            <p:cNvSpPr/>
            <p:nvPr/>
          </p:nvSpPr>
          <p:spPr>
            <a:xfrm>
              <a:off x="3868738" y="3567113"/>
              <a:ext cx="79375" cy="77787"/>
            </a:xfrm>
            <a:custGeom>
              <a:rect b="b" l="l" r="r" t="t"/>
              <a:pathLst>
                <a:path extrusionOk="0" h="49" w="50">
                  <a:moveTo>
                    <a:pt x="0" y="0"/>
                  </a:moveTo>
                  <a:lnTo>
                    <a:pt x="38" y="49"/>
                  </a:lnTo>
                  <a:lnTo>
                    <a:pt x="38" y="49"/>
                  </a:lnTo>
                  <a:lnTo>
                    <a:pt x="50" y="28"/>
                  </a:lnTo>
                  <a:lnTo>
                    <a:pt x="40" y="22"/>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0" name="Google Shape;250;p20"/>
            <p:cNvSpPr/>
            <p:nvPr/>
          </p:nvSpPr>
          <p:spPr>
            <a:xfrm>
              <a:off x="10409238" y="4048254"/>
              <a:ext cx="2076448" cy="1139697"/>
            </a:xfrm>
            <a:custGeom>
              <a:rect b="b" l="l" r="r" t="t"/>
              <a:pathLst>
                <a:path extrusionOk="0" h="1139697" w="2076448">
                  <a:moveTo>
                    <a:pt x="2076448" y="0"/>
                  </a:moveTo>
                  <a:lnTo>
                    <a:pt x="2076448" y="1139697"/>
                  </a:lnTo>
                  <a:lnTo>
                    <a:pt x="2025476" y="1139697"/>
                  </a:lnTo>
                  <a:cubicBezTo>
                    <a:pt x="1484709" y="1139697"/>
                    <a:pt x="819150" y="1139697"/>
                    <a:pt x="0" y="1139697"/>
                  </a:cubicBezTo>
                  <a:cubicBezTo>
                    <a:pt x="424349" y="499121"/>
                    <a:pt x="1161065" y="55035"/>
                    <a:pt x="2011236" y="2027"/>
                  </a:cubicBezTo>
                  <a:close/>
                </a:path>
              </a:pathLst>
            </a:custGeom>
            <a:solidFill>
              <a:srgbClr val="6ABE5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1" name="Google Shape;251;p20"/>
            <p:cNvSpPr/>
            <p:nvPr/>
          </p:nvSpPr>
          <p:spPr>
            <a:xfrm>
              <a:off x="11530013" y="3944938"/>
              <a:ext cx="79375" cy="788987"/>
            </a:xfrm>
            <a:custGeom>
              <a:rect b="b" l="l" r="r" t="t"/>
              <a:pathLst>
                <a:path extrusionOk="0" h="497" w="50">
                  <a:moveTo>
                    <a:pt x="50" y="497"/>
                  </a:moveTo>
                  <a:lnTo>
                    <a:pt x="25" y="0"/>
                  </a:lnTo>
                  <a:lnTo>
                    <a:pt x="0" y="497"/>
                  </a:lnTo>
                  <a:lnTo>
                    <a:pt x="50" y="497"/>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2" name="Google Shape;252;p20"/>
            <p:cNvSpPr/>
            <p:nvPr/>
          </p:nvSpPr>
          <p:spPr>
            <a:xfrm>
              <a:off x="11530013" y="3944938"/>
              <a:ext cx="79375" cy="788987"/>
            </a:xfrm>
            <a:custGeom>
              <a:rect b="b" l="l" r="r" t="t"/>
              <a:pathLst>
                <a:path extrusionOk="0" h="497" w="50">
                  <a:moveTo>
                    <a:pt x="50" y="497"/>
                  </a:moveTo>
                  <a:lnTo>
                    <a:pt x="25" y="0"/>
                  </a:lnTo>
                  <a:lnTo>
                    <a:pt x="0" y="497"/>
                  </a:lnTo>
                  <a:lnTo>
                    <a:pt x="50" y="497"/>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3" name="Google Shape;253;p20"/>
            <p:cNvSpPr/>
            <p:nvPr/>
          </p:nvSpPr>
          <p:spPr>
            <a:xfrm>
              <a:off x="11569700" y="4381500"/>
              <a:ext cx="153987" cy="163512"/>
            </a:xfrm>
            <a:custGeom>
              <a:rect b="b" l="l" r="r" t="t"/>
              <a:pathLst>
                <a:path extrusionOk="0" h="103" w="97">
                  <a:moveTo>
                    <a:pt x="0" y="103"/>
                  </a:moveTo>
                  <a:lnTo>
                    <a:pt x="97" y="0"/>
                  </a:lnTo>
                  <a:lnTo>
                    <a:pt x="0" y="76"/>
                  </a:lnTo>
                  <a:lnTo>
                    <a:pt x="0" y="103"/>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4" name="Google Shape;254;p20"/>
            <p:cNvSpPr/>
            <p:nvPr/>
          </p:nvSpPr>
          <p:spPr>
            <a:xfrm>
              <a:off x="11569700" y="4381500"/>
              <a:ext cx="153987" cy="163512"/>
            </a:xfrm>
            <a:custGeom>
              <a:rect b="b" l="l" r="r" t="t"/>
              <a:pathLst>
                <a:path extrusionOk="0" h="103" w="97">
                  <a:moveTo>
                    <a:pt x="0" y="103"/>
                  </a:moveTo>
                  <a:lnTo>
                    <a:pt x="97" y="0"/>
                  </a:lnTo>
                  <a:lnTo>
                    <a:pt x="0" y="76"/>
                  </a:lnTo>
                  <a:lnTo>
                    <a:pt x="0" y="103"/>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5" name="Google Shape;255;p20"/>
            <p:cNvSpPr/>
            <p:nvPr/>
          </p:nvSpPr>
          <p:spPr>
            <a:xfrm>
              <a:off x="11563350" y="4246563"/>
              <a:ext cx="127000" cy="131762"/>
            </a:xfrm>
            <a:custGeom>
              <a:rect b="b" l="l" r="r" t="t"/>
              <a:pathLst>
                <a:path extrusionOk="0" h="83" w="80">
                  <a:moveTo>
                    <a:pt x="4" y="83"/>
                  </a:moveTo>
                  <a:lnTo>
                    <a:pt x="80" y="0"/>
                  </a:lnTo>
                  <a:lnTo>
                    <a:pt x="0" y="58"/>
                  </a:lnTo>
                  <a:lnTo>
                    <a:pt x="4" y="83"/>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6" name="Google Shape;256;p20"/>
            <p:cNvSpPr/>
            <p:nvPr/>
          </p:nvSpPr>
          <p:spPr>
            <a:xfrm>
              <a:off x="11563350" y="4246563"/>
              <a:ext cx="127000" cy="131762"/>
            </a:xfrm>
            <a:custGeom>
              <a:rect b="b" l="l" r="r" t="t"/>
              <a:pathLst>
                <a:path extrusionOk="0" h="83" w="80">
                  <a:moveTo>
                    <a:pt x="4" y="83"/>
                  </a:moveTo>
                  <a:lnTo>
                    <a:pt x="80" y="0"/>
                  </a:lnTo>
                  <a:lnTo>
                    <a:pt x="0" y="58"/>
                  </a:lnTo>
                  <a:lnTo>
                    <a:pt x="4" y="83"/>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7" name="Google Shape;257;p20"/>
            <p:cNvSpPr/>
            <p:nvPr/>
          </p:nvSpPr>
          <p:spPr>
            <a:xfrm>
              <a:off x="11560175" y="4159250"/>
              <a:ext cx="90487" cy="96837"/>
            </a:xfrm>
            <a:custGeom>
              <a:rect b="b" l="l" r="r" t="t"/>
              <a:pathLst>
                <a:path extrusionOk="0" h="61" w="57">
                  <a:moveTo>
                    <a:pt x="6" y="61"/>
                  </a:moveTo>
                  <a:lnTo>
                    <a:pt x="57" y="0"/>
                  </a:lnTo>
                  <a:lnTo>
                    <a:pt x="0" y="39"/>
                  </a:lnTo>
                  <a:lnTo>
                    <a:pt x="6" y="61"/>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8" name="Google Shape;258;p20"/>
            <p:cNvSpPr/>
            <p:nvPr/>
          </p:nvSpPr>
          <p:spPr>
            <a:xfrm>
              <a:off x="11560175" y="4159250"/>
              <a:ext cx="90487" cy="96837"/>
            </a:xfrm>
            <a:custGeom>
              <a:rect b="b" l="l" r="r" t="t"/>
              <a:pathLst>
                <a:path extrusionOk="0" h="61" w="57">
                  <a:moveTo>
                    <a:pt x="6" y="61"/>
                  </a:moveTo>
                  <a:lnTo>
                    <a:pt x="57" y="0"/>
                  </a:lnTo>
                  <a:lnTo>
                    <a:pt x="0" y="39"/>
                  </a:lnTo>
                  <a:lnTo>
                    <a:pt x="6" y="6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59" name="Google Shape;259;p20"/>
            <p:cNvSpPr/>
            <p:nvPr/>
          </p:nvSpPr>
          <p:spPr>
            <a:xfrm>
              <a:off x="11406188" y="4329113"/>
              <a:ext cx="153987" cy="163512"/>
            </a:xfrm>
            <a:custGeom>
              <a:rect b="b" l="l" r="r" t="t"/>
              <a:pathLst>
                <a:path extrusionOk="0" h="103" w="97">
                  <a:moveTo>
                    <a:pt x="97" y="103"/>
                  </a:moveTo>
                  <a:lnTo>
                    <a:pt x="0" y="0"/>
                  </a:lnTo>
                  <a:lnTo>
                    <a:pt x="97" y="75"/>
                  </a:lnTo>
                  <a:lnTo>
                    <a:pt x="97" y="103"/>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0" name="Google Shape;260;p20"/>
            <p:cNvSpPr/>
            <p:nvPr/>
          </p:nvSpPr>
          <p:spPr>
            <a:xfrm>
              <a:off x="11406188" y="4329113"/>
              <a:ext cx="153987" cy="163512"/>
            </a:xfrm>
            <a:custGeom>
              <a:rect b="b" l="l" r="r" t="t"/>
              <a:pathLst>
                <a:path extrusionOk="0" h="103" w="97">
                  <a:moveTo>
                    <a:pt x="97" y="103"/>
                  </a:moveTo>
                  <a:lnTo>
                    <a:pt x="0" y="0"/>
                  </a:lnTo>
                  <a:lnTo>
                    <a:pt x="97" y="75"/>
                  </a:lnTo>
                  <a:lnTo>
                    <a:pt x="97" y="103"/>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1" name="Google Shape;261;p20"/>
            <p:cNvSpPr/>
            <p:nvPr/>
          </p:nvSpPr>
          <p:spPr>
            <a:xfrm>
              <a:off x="11436350" y="4202113"/>
              <a:ext cx="127000" cy="133350"/>
            </a:xfrm>
            <a:custGeom>
              <a:rect b="b" l="l" r="r" t="t"/>
              <a:pathLst>
                <a:path extrusionOk="0" h="84" w="80">
                  <a:moveTo>
                    <a:pt x="78" y="84"/>
                  </a:moveTo>
                  <a:lnTo>
                    <a:pt x="0" y="0"/>
                  </a:lnTo>
                  <a:lnTo>
                    <a:pt x="80" y="58"/>
                  </a:lnTo>
                  <a:lnTo>
                    <a:pt x="78" y="84"/>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2" name="Google Shape;262;p20"/>
            <p:cNvSpPr/>
            <p:nvPr/>
          </p:nvSpPr>
          <p:spPr>
            <a:xfrm>
              <a:off x="11436350" y="4202113"/>
              <a:ext cx="127000" cy="133350"/>
            </a:xfrm>
            <a:custGeom>
              <a:rect b="b" l="l" r="r" t="t"/>
              <a:pathLst>
                <a:path extrusionOk="0" h="84" w="80">
                  <a:moveTo>
                    <a:pt x="78" y="84"/>
                  </a:moveTo>
                  <a:lnTo>
                    <a:pt x="0" y="0"/>
                  </a:lnTo>
                  <a:lnTo>
                    <a:pt x="80" y="58"/>
                  </a:lnTo>
                  <a:lnTo>
                    <a:pt x="78" y="8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3" name="Google Shape;263;p20"/>
            <p:cNvSpPr/>
            <p:nvPr/>
          </p:nvSpPr>
          <p:spPr>
            <a:xfrm>
              <a:off x="11509375" y="4108450"/>
              <a:ext cx="63500" cy="66675"/>
            </a:xfrm>
            <a:custGeom>
              <a:rect b="b" l="l" r="r" t="t"/>
              <a:pathLst>
                <a:path extrusionOk="0" h="42" w="40">
                  <a:moveTo>
                    <a:pt x="32" y="42"/>
                  </a:moveTo>
                  <a:lnTo>
                    <a:pt x="0" y="0"/>
                  </a:lnTo>
                  <a:lnTo>
                    <a:pt x="40" y="24"/>
                  </a:lnTo>
                  <a:lnTo>
                    <a:pt x="32" y="42"/>
                  </a:lnTo>
                  <a:close/>
                </a:path>
              </a:pathLst>
            </a:custGeom>
            <a:solidFill>
              <a:srgbClr val="4939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4" name="Google Shape;264;p20"/>
            <p:cNvSpPr/>
            <p:nvPr/>
          </p:nvSpPr>
          <p:spPr>
            <a:xfrm>
              <a:off x="11509375" y="4108450"/>
              <a:ext cx="63500" cy="66675"/>
            </a:xfrm>
            <a:custGeom>
              <a:rect b="b" l="l" r="r" t="t"/>
              <a:pathLst>
                <a:path extrusionOk="0" h="42" w="40">
                  <a:moveTo>
                    <a:pt x="32" y="42"/>
                  </a:moveTo>
                  <a:lnTo>
                    <a:pt x="0" y="0"/>
                  </a:lnTo>
                  <a:lnTo>
                    <a:pt x="40" y="24"/>
                  </a:lnTo>
                  <a:lnTo>
                    <a:pt x="32" y="42"/>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5" name="Google Shape;265;p20"/>
            <p:cNvSpPr/>
            <p:nvPr/>
          </p:nvSpPr>
          <p:spPr>
            <a:xfrm>
              <a:off x="11352213" y="3989388"/>
              <a:ext cx="382587" cy="358775"/>
            </a:xfrm>
            <a:custGeom>
              <a:rect b="b" l="l" r="r" t="t"/>
              <a:pathLst>
                <a:path extrusionOk="0" h="114" w="114">
                  <a:moveTo>
                    <a:pt x="63" y="11"/>
                  </a:moveTo>
                  <a:cubicBezTo>
                    <a:pt x="54" y="16"/>
                    <a:pt x="44" y="21"/>
                    <a:pt x="33" y="24"/>
                  </a:cubicBezTo>
                  <a:cubicBezTo>
                    <a:pt x="18" y="53"/>
                    <a:pt x="2" y="88"/>
                    <a:pt x="0" y="114"/>
                  </a:cubicBezTo>
                  <a:cubicBezTo>
                    <a:pt x="15" y="106"/>
                    <a:pt x="30" y="98"/>
                    <a:pt x="45" y="91"/>
                  </a:cubicBezTo>
                  <a:cubicBezTo>
                    <a:pt x="25" y="68"/>
                    <a:pt x="25" y="68"/>
                    <a:pt x="25" y="68"/>
                  </a:cubicBezTo>
                  <a:cubicBezTo>
                    <a:pt x="51" y="88"/>
                    <a:pt x="51" y="88"/>
                    <a:pt x="51" y="88"/>
                  </a:cubicBezTo>
                  <a:cubicBezTo>
                    <a:pt x="54" y="87"/>
                    <a:pt x="57" y="85"/>
                    <a:pt x="60" y="84"/>
                  </a:cubicBezTo>
                  <a:cubicBezTo>
                    <a:pt x="61" y="59"/>
                    <a:pt x="61" y="59"/>
                    <a:pt x="61" y="59"/>
                  </a:cubicBezTo>
                  <a:cubicBezTo>
                    <a:pt x="47" y="38"/>
                    <a:pt x="47" y="38"/>
                    <a:pt x="47" y="38"/>
                  </a:cubicBezTo>
                  <a:cubicBezTo>
                    <a:pt x="62" y="47"/>
                    <a:pt x="62" y="47"/>
                    <a:pt x="62" y="47"/>
                  </a:cubicBezTo>
                  <a:cubicBezTo>
                    <a:pt x="63" y="11"/>
                    <a:pt x="63" y="11"/>
                    <a:pt x="63" y="11"/>
                  </a:cubicBezTo>
                  <a:moveTo>
                    <a:pt x="83" y="0"/>
                  </a:moveTo>
                  <a:cubicBezTo>
                    <a:pt x="77" y="4"/>
                    <a:pt x="72" y="7"/>
                    <a:pt x="66" y="10"/>
                  </a:cubicBezTo>
                  <a:cubicBezTo>
                    <a:pt x="69" y="69"/>
                    <a:pt x="69" y="69"/>
                    <a:pt x="69" y="69"/>
                  </a:cubicBezTo>
                  <a:cubicBezTo>
                    <a:pt x="89" y="54"/>
                    <a:pt x="89" y="54"/>
                    <a:pt x="89" y="54"/>
                  </a:cubicBezTo>
                  <a:cubicBezTo>
                    <a:pt x="69" y="79"/>
                    <a:pt x="69" y="79"/>
                    <a:pt x="69" y="79"/>
                  </a:cubicBezTo>
                  <a:cubicBezTo>
                    <a:pt x="69" y="80"/>
                    <a:pt x="69" y="80"/>
                    <a:pt x="69" y="80"/>
                  </a:cubicBezTo>
                  <a:cubicBezTo>
                    <a:pt x="84" y="74"/>
                    <a:pt x="99" y="68"/>
                    <a:pt x="114" y="62"/>
                  </a:cubicBezTo>
                  <a:cubicBezTo>
                    <a:pt x="105" y="40"/>
                    <a:pt x="93" y="17"/>
                    <a:pt x="83" y="0"/>
                  </a:cubicBezTo>
                </a:path>
              </a:pathLst>
            </a:custGeom>
            <a:solidFill>
              <a:srgbClr val="A7CD3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6" name="Google Shape;266;p20"/>
            <p:cNvSpPr/>
            <p:nvPr/>
          </p:nvSpPr>
          <p:spPr>
            <a:xfrm>
              <a:off x="11463338" y="3900488"/>
              <a:ext cx="166687" cy="163512"/>
            </a:xfrm>
            <a:custGeom>
              <a:rect b="b" l="l" r="r" t="t"/>
              <a:pathLst>
                <a:path extrusionOk="0" h="52" w="50">
                  <a:moveTo>
                    <a:pt x="32" y="0"/>
                  </a:moveTo>
                  <a:cubicBezTo>
                    <a:pt x="32" y="0"/>
                    <a:pt x="16" y="23"/>
                    <a:pt x="0" y="52"/>
                  </a:cubicBezTo>
                  <a:cubicBezTo>
                    <a:pt x="11" y="49"/>
                    <a:pt x="21" y="44"/>
                    <a:pt x="30" y="39"/>
                  </a:cubicBezTo>
                  <a:cubicBezTo>
                    <a:pt x="32" y="14"/>
                    <a:pt x="32" y="14"/>
                    <a:pt x="32" y="14"/>
                  </a:cubicBezTo>
                  <a:cubicBezTo>
                    <a:pt x="33" y="38"/>
                    <a:pt x="33" y="38"/>
                    <a:pt x="33" y="38"/>
                  </a:cubicBezTo>
                  <a:cubicBezTo>
                    <a:pt x="39" y="35"/>
                    <a:pt x="44" y="32"/>
                    <a:pt x="50" y="28"/>
                  </a:cubicBezTo>
                  <a:cubicBezTo>
                    <a:pt x="39" y="11"/>
                    <a:pt x="32" y="0"/>
                    <a:pt x="32" y="0"/>
                  </a:cubicBezTo>
                </a:path>
              </a:pathLst>
            </a:custGeom>
            <a:solidFill>
              <a:srgbClr val="A4C73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7" name="Google Shape;267;p20"/>
            <p:cNvSpPr/>
            <p:nvPr/>
          </p:nvSpPr>
          <p:spPr>
            <a:xfrm>
              <a:off x="11352213" y="4183063"/>
              <a:ext cx="434975" cy="381000"/>
            </a:xfrm>
            <a:custGeom>
              <a:rect b="b" l="l" r="r" t="t"/>
              <a:pathLst>
                <a:path extrusionOk="0" h="121" w="130">
                  <a:moveTo>
                    <a:pt x="45" y="29"/>
                  </a:moveTo>
                  <a:cubicBezTo>
                    <a:pt x="30" y="36"/>
                    <a:pt x="15" y="44"/>
                    <a:pt x="0" y="52"/>
                  </a:cubicBezTo>
                  <a:cubicBezTo>
                    <a:pt x="0" y="54"/>
                    <a:pt x="0" y="55"/>
                    <a:pt x="0" y="57"/>
                  </a:cubicBezTo>
                  <a:cubicBezTo>
                    <a:pt x="0" y="90"/>
                    <a:pt x="24" y="117"/>
                    <a:pt x="55" y="121"/>
                  </a:cubicBezTo>
                  <a:cubicBezTo>
                    <a:pt x="57" y="93"/>
                    <a:pt x="57" y="93"/>
                    <a:pt x="57" y="93"/>
                  </a:cubicBezTo>
                  <a:cubicBezTo>
                    <a:pt x="16" y="46"/>
                    <a:pt x="16" y="46"/>
                    <a:pt x="16" y="46"/>
                  </a:cubicBezTo>
                  <a:cubicBezTo>
                    <a:pt x="57" y="81"/>
                    <a:pt x="57" y="81"/>
                    <a:pt x="57" y="81"/>
                  </a:cubicBezTo>
                  <a:cubicBezTo>
                    <a:pt x="59" y="45"/>
                    <a:pt x="59" y="45"/>
                    <a:pt x="59" y="45"/>
                  </a:cubicBezTo>
                  <a:cubicBezTo>
                    <a:pt x="45" y="29"/>
                    <a:pt x="45" y="29"/>
                    <a:pt x="45" y="29"/>
                  </a:cubicBezTo>
                  <a:moveTo>
                    <a:pt x="60" y="22"/>
                  </a:moveTo>
                  <a:cubicBezTo>
                    <a:pt x="57" y="23"/>
                    <a:pt x="54" y="25"/>
                    <a:pt x="51" y="26"/>
                  </a:cubicBezTo>
                  <a:cubicBezTo>
                    <a:pt x="60" y="33"/>
                    <a:pt x="60" y="33"/>
                    <a:pt x="60" y="33"/>
                  </a:cubicBezTo>
                  <a:cubicBezTo>
                    <a:pt x="60" y="22"/>
                    <a:pt x="60" y="22"/>
                    <a:pt x="60" y="22"/>
                  </a:cubicBezTo>
                  <a:moveTo>
                    <a:pt x="114" y="0"/>
                  </a:moveTo>
                  <a:cubicBezTo>
                    <a:pt x="99" y="6"/>
                    <a:pt x="84" y="12"/>
                    <a:pt x="69" y="18"/>
                  </a:cubicBezTo>
                  <a:cubicBezTo>
                    <a:pt x="70" y="44"/>
                    <a:pt x="70" y="44"/>
                    <a:pt x="70" y="44"/>
                  </a:cubicBezTo>
                  <a:cubicBezTo>
                    <a:pt x="101" y="20"/>
                    <a:pt x="101" y="20"/>
                    <a:pt x="101" y="20"/>
                  </a:cubicBezTo>
                  <a:cubicBezTo>
                    <a:pt x="71" y="54"/>
                    <a:pt x="71" y="54"/>
                    <a:pt x="71" y="54"/>
                  </a:cubicBezTo>
                  <a:cubicBezTo>
                    <a:pt x="73" y="94"/>
                    <a:pt x="73" y="94"/>
                    <a:pt x="73" y="94"/>
                  </a:cubicBezTo>
                  <a:cubicBezTo>
                    <a:pt x="111" y="63"/>
                    <a:pt x="111" y="63"/>
                    <a:pt x="111" y="63"/>
                  </a:cubicBezTo>
                  <a:cubicBezTo>
                    <a:pt x="73" y="105"/>
                    <a:pt x="73" y="105"/>
                    <a:pt x="73" y="105"/>
                  </a:cubicBezTo>
                  <a:cubicBezTo>
                    <a:pt x="74" y="121"/>
                    <a:pt x="74" y="121"/>
                    <a:pt x="74" y="121"/>
                  </a:cubicBezTo>
                  <a:cubicBezTo>
                    <a:pt x="106" y="117"/>
                    <a:pt x="130" y="90"/>
                    <a:pt x="130" y="57"/>
                  </a:cubicBezTo>
                  <a:cubicBezTo>
                    <a:pt x="130" y="41"/>
                    <a:pt x="123" y="21"/>
                    <a:pt x="114" y="0"/>
                  </a:cubicBezTo>
                </a:path>
              </a:pathLst>
            </a:custGeom>
            <a:solidFill>
              <a:srgbClr val="A1CE3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8" name="Google Shape;268;p20"/>
            <p:cNvSpPr/>
            <p:nvPr/>
          </p:nvSpPr>
          <p:spPr>
            <a:xfrm>
              <a:off x="11536363" y="3944938"/>
              <a:ext cx="63500" cy="622300"/>
            </a:xfrm>
            <a:custGeom>
              <a:rect b="b" l="l" r="r" t="t"/>
              <a:pathLst>
                <a:path extrusionOk="0" h="198" w="19">
                  <a:moveTo>
                    <a:pt x="10" y="0"/>
                  </a:moveTo>
                  <a:cubicBezTo>
                    <a:pt x="8" y="25"/>
                    <a:pt x="8" y="25"/>
                    <a:pt x="8" y="25"/>
                  </a:cubicBezTo>
                  <a:cubicBezTo>
                    <a:pt x="7" y="61"/>
                    <a:pt x="7" y="61"/>
                    <a:pt x="7" y="61"/>
                  </a:cubicBezTo>
                  <a:cubicBezTo>
                    <a:pt x="11" y="64"/>
                    <a:pt x="11" y="64"/>
                    <a:pt x="11" y="64"/>
                  </a:cubicBezTo>
                  <a:cubicBezTo>
                    <a:pt x="7" y="73"/>
                    <a:pt x="7" y="73"/>
                    <a:pt x="7" y="73"/>
                  </a:cubicBezTo>
                  <a:cubicBezTo>
                    <a:pt x="6" y="73"/>
                    <a:pt x="6" y="73"/>
                    <a:pt x="6" y="73"/>
                  </a:cubicBezTo>
                  <a:cubicBezTo>
                    <a:pt x="5" y="98"/>
                    <a:pt x="5" y="98"/>
                    <a:pt x="5" y="98"/>
                  </a:cubicBezTo>
                  <a:cubicBezTo>
                    <a:pt x="5" y="109"/>
                    <a:pt x="5" y="109"/>
                    <a:pt x="5" y="109"/>
                  </a:cubicBezTo>
                  <a:cubicBezTo>
                    <a:pt x="8" y="111"/>
                    <a:pt x="8" y="111"/>
                    <a:pt x="8" y="111"/>
                  </a:cubicBezTo>
                  <a:cubicBezTo>
                    <a:pt x="7" y="124"/>
                    <a:pt x="7" y="124"/>
                    <a:pt x="7" y="124"/>
                  </a:cubicBezTo>
                  <a:cubicBezTo>
                    <a:pt x="4" y="121"/>
                    <a:pt x="4" y="121"/>
                    <a:pt x="4" y="121"/>
                  </a:cubicBezTo>
                  <a:cubicBezTo>
                    <a:pt x="2" y="157"/>
                    <a:pt x="2" y="157"/>
                    <a:pt x="2" y="157"/>
                  </a:cubicBezTo>
                  <a:cubicBezTo>
                    <a:pt x="7" y="160"/>
                    <a:pt x="7" y="160"/>
                    <a:pt x="7" y="160"/>
                  </a:cubicBezTo>
                  <a:cubicBezTo>
                    <a:pt x="7" y="174"/>
                    <a:pt x="7" y="174"/>
                    <a:pt x="7" y="174"/>
                  </a:cubicBezTo>
                  <a:cubicBezTo>
                    <a:pt x="2" y="169"/>
                    <a:pt x="2" y="169"/>
                    <a:pt x="2" y="169"/>
                  </a:cubicBezTo>
                  <a:cubicBezTo>
                    <a:pt x="0" y="197"/>
                    <a:pt x="0" y="197"/>
                    <a:pt x="0" y="197"/>
                  </a:cubicBezTo>
                  <a:cubicBezTo>
                    <a:pt x="3" y="198"/>
                    <a:pt x="7" y="198"/>
                    <a:pt x="10" y="198"/>
                  </a:cubicBezTo>
                  <a:cubicBezTo>
                    <a:pt x="13" y="198"/>
                    <a:pt x="16" y="198"/>
                    <a:pt x="19" y="197"/>
                  </a:cubicBezTo>
                  <a:cubicBezTo>
                    <a:pt x="18" y="181"/>
                    <a:pt x="18" y="181"/>
                    <a:pt x="18" y="181"/>
                  </a:cubicBezTo>
                  <a:cubicBezTo>
                    <a:pt x="10" y="191"/>
                    <a:pt x="10" y="191"/>
                    <a:pt x="10" y="191"/>
                  </a:cubicBezTo>
                  <a:cubicBezTo>
                    <a:pt x="10" y="177"/>
                    <a:pt x="10" y="177"/>
                    <a:pt x="10" y="177"/>
                  </a:cubicBezTo>
                  <a:cubicBezTo>
                    <a:pt x="18" y="170"/>
                    <a:pt x="18" y="170"/>
                    <a:pt x="18" y="170"/>
                  </a:cubicBezTo>
                  <a:cubicBezTo>
                    <a:pt x="16" y="130"/>
                    <a:pt x="16" y="130"/>
                    <a:pt x="16" y="130"/>
                  </a:cubicBezTo>
                  <a:cubicBezTo>
                    <a:pt x="10" y="138"/>
                    <a:pt x="10" y="138"/>
                    <a:pt x="10" y="138"/>
                  </a:cubicBezTo>
                  <a:cubicBezTo>
                    <a:pt x="8" y="125"/>
                    <a:pt x="8" y="125"/>
                    <a:pt x="8" y="125"/>
                  </a:cubicBezTo>
                  <a:cubicBezTo>
                    <a:pt x="15" y="120"/>
                    <a:pt x="15" y="120"/>
                    <a:pt x="15" y="120"/>
                  </a:cubicBezTo>
                  <a:cubicBezTo>
                    <a:pt x="14" y="94"/>
                    <a:pt x="14" y="94"/>
                    <a:pt x="14" y="94"/>
                  </a:cubicBezTo>
                  <a:cubicBezTo>
                    <a:pt x="14" y="93"/>
                    <a:pt x="14" y="93"/>
                    <a:pt x="14" y="93"/>
                  </a:cubicBezTo>
                  <a:cubicBezTo>
                    <a:pt x="10" y="99"/>
                    <a:pt x="10" y="99"/>
                    <a:pt x="10" y="99"/>
                  </a:cubicBezTo>
                  <a:cubicBezTo>
                    <a:pt x="7" y="88"/>
                    <a:pt x="7" y="88"/>
                    <a:pt x="7" y="88"/>
                  </a:cubicBezTo>
                  <a:cubicBezTo>
                    <a:pt x="14" y="83"/>
                    <a:pt x="14" y="83"/>
                    <a:pt x="14" y="83"/>
                  </a:cubicBezTo>
                  <a:cubicBezTo>
                    <a:pt x="11" y="24"/>
                    <a:pt x="11" y="24"/>
                    <a:pt x="11" y="24"/>
                  </a:cubicBezTo>
                  <a:cubicBezTo>
                    <a:pt x="10" y="0"/>
                    <a:pt x="10" y="0"/>
                    <a:pt x="10" y="0"/>
                  </a:cubicBezTo>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9" name="Google Shape;269;p20"/>
            <p:cNvSpPr/>
            <p:nvPr/>
          </p:nvSpPr>
          <p:spPr>
            <a:xfrm>
              <a:off x="11569700" y="4381500"/>
              <a:ext cx="153987" cy="163512"/>
            </a:xfrm>
            <a:custGeom>
              <a:rect b="b" l="l" r="r" t="t"/>
              <a:pathLst>
                <a:path extrusionOk="0" h="103" w="97">
                  <a:moveTo>
                    <a:pt x="97" y="0"/>
                  </a:moveTo>
                  <a:lnTo>
                    <a:pt x="17" y="62"/>
                  </a:lnTo>
                  <a:lnTo>
                    <a:pt x="0" y="76"/>
                  </a:lnTo>
                  <a:lnTo>
                    <a:pt x="0" y="103"/>
                  </a:lnTo>
                  <a:lnTo>
                    <a:pt x="17" y="84"/>
                  </a:lnTo>
                  <a:lnTo>
                    <a:pt x="97"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0" name="Google Shape;270;p20"/>
            <p:cNvSpPr/>
            <p:nvPr/>
          </p:nvSpPr>
          <p:spPr>
            <a:xfrm>
              <a:off x="11569700" y="4381500"/>
              <a:ext cx="153987" cy="163512"/>
            </a:xfrm>
            <a:custGeom>
              <a:rect b="b" l="l" r="r" t="t"/>
              <a:pathLst>
                <a:path extrusionOk="0" h="103" w="97">
                  <a:moveTo>
                    <a:pt x="97" y="0"/>
                  </a:moveTo>
                  <a:lnTo>
                    <a:pt x="17" y="62"/>
                  </a:lnTo>
                  <a:lnTo>
                    <a:pt x="0" y="76"/>
                  </a:lnTo>
                  <a:lnTo>
                    <a:pt x="0" y="103"/>
                  </a:lnTo>
                  <a:lnTo>
                    <a:pt x="17" y="84"/>
                  </a:lnTo>
                  <a:lnTo>
                    <a:pt x="97"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1" name="Google Shape;271;p20"/>
            <p:cNvSpPr/>
            <p:nvPr/>
          </p:nvSpPr>
          <p:spPr>
            <a:xfrm>
              <a:off x="11563350" y="4246563"/>
              <a:ext cx="127000" cy="131762"/>
            </a:xfrm>
            <a:custGeom>
              <a:rect b="b" l="l" r="r" t="t"/>
              <a:pathLst>
                <a:path extrusionOk="0" h="83" w="80">
                  <a:moveTo>
                    <a:pt x="80" y="0"/>
                  </a:moveTo>
                  <a:lnTo>
                    <a:pt x="15" y="48"/>
                  </a:lnTo>
                  <a:lnTo>
                    <a:pt x="0" y="58"/>
                  </a:lnTo>
                  <a:lnTo>
                    <a:pt x="4" y="83"/>
                  </a:lnTo>
                  <a:lnTo>
                    <a:pt x="17" y="68"/>
                  </a:lnTo>
                  <a:lnTo>
                    <a:pt x="80"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2" name="Google Shape;272;p20"/>
            <p:cNvSpPr/>
            <p:nvPr/>
          </p:nvSpPr>
          <p:spPr>
            <a:xfrm>
              <a:off x="11563350" y="4246563"/>
              <a:ext cx="127000" cy="131762"/>
            </a:xfrm>
            <a:custGeom>
              <a:rect b="b" l="l" r="r" t="t"/>
              <a:pathLst>
                <a:path extrusionOk="0" h="83" w="80">
                  <a:moveTo>
                    <a:pt x="80" y="0"/>
                  </a:moveTo>
                  <a:lnTo>
                    <a:pt x="15" y="48"/>
                  </a:lnTo>
                  <a:lnTo>
                    <a:pt x="0" y="58"/>
                  </a:lnTo>
                  <a:lnTo>
                    <a:pt x="4" y="83"/>
                  </a:lnTo>
                  <a:lnTo>
                    <a:pt x="17" y="68"/>
                  </a:lnTo>
                  <a:lnTo>
                    <a:pt x="8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3" name="Google Shape;273;p20"/>
            <p:cNvSpPr/>
            <p:nvPr/>
          </p:nvSpPr>
          <p:spPr>
            <a:xfrm>
              <a:off x="11560175" y="4159250"/>
              <a:ext cx="90487" cy="96837"/>
            </a:xfrm>
            <a:custGeom>
              <a:rect b="b" l="l" r="r" t="t"/>
              <a:pathLst>
                <a:path extrusionOk="0" h="61" w="57">
                  <a:moveTo>
                    <a:pt x="57" y="0"/>
                  </a:moveTo>
                  <a:lnTo>
                    <a:pt x="15" y="29"/>
                  </a:lnTo>
                  <a:lnTo>
                    <a:pt x="0" y="39"/>
                  </a:lnTo>
                  <a:lnTo>
                    <a:pt x="6" y="61"/>
                  </a:lnTo>
                  <a:lnTo>
                    <a:pt x="15" y="49"/>
                  </a:lnTo>
                  <a:lnTo>
                    <a:pt x="57"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4" name="Google Shape;274;p20"/>
            <p:cNvSpPr/>
            <p:nvPr/>
          </p:nvSpPr>
          <p:spPr>
            <a:xfrm>
              <a:off x="11560175" y="4159250"/>
              <a:ext cx="90487" cy="96837"/>
            </a:xfrm>
            <a:custGeom>
              <a:rect b="b" l="l" r="r" t="t"/>
              <a:pathLst>
                <a:path extrusionOk="0" h="61" w="57">
                  <a:moveTo>
                    <a:pt x="57" y="0"/>
                  </a:moveTo>
                  <a:lnTo>
                    <a:pt x="15" y="29"/>
                  </a:lnTo>
                  <a:lnTo>
                    <a:pt x="0" y="39"/>
                  </a:lnTo>
                  <a:lnTo>
                    <a:pt x="6" y="61"/>
                  </a:lnTo>
                  <a:lnTo>
                    <a:pt x="15" y="49"/>
                  </a:lnTo>
                  <a:lnTo>
                    <a:pt x="57"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5" name="Google Shape;275;p20"/>
            <p:cNvSpPr/>
            <p:nvPr/>
          </p:nvSpPr>
          <p:spPr>
            <a:xfrm>
              <a:off x="11406188" y="4329113"/>
              <a:ext cx="153987" cy="163512"/>
            </a:xfrm>
            <a:custGeom>
              <a:rect b="b" l="l" r="r" t="t"/>
              <a:pathLst>
                <a:path extrusionOk="0" h="103" w="97">
                  <a:moveTo>
                    <a:pt x="0" y="0"/>
                  </a:moveTo>
                  <a:lnTo>
                    <a:pt x="86" y="93"/>
                  </a:lnTo>
                  <a:lnTo>
                    <a:pt x="97" y="103"/>
                  </a:lnTo>
                  <a:lnTo>
                    <a:pt x="97" y="75"/>
                  </a:lnTo>
                  <a:lnTo>
                    <a:pt x="86" y="69"/>
                  </a:lnTo>
                  <a:lnTo>
                    <a:pt x="0"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6" name="Google Shape;276;p20"/>
            <p:cNvSpPr/>
            <p:nvPr/>
          </p:nvSpPr>
          <p:spPr>
            <a:xfrm>
              <a:off x="11406188" y="4329113"/>
              <a:ext cx="153987" cy="163512"/>
            </a:xfrm>
            <a:custGeom>
              <a:rect b="b" l="l" r="r" t="t"/>
              <a:pathLst>
                <a:path extrusionOk="0" h="103" w="97">
                  <a:moveTo>
                    <a:pt x="0" y="0"/>
                  </a:moveTo>
                  <a:lnTo>
                    <a:pt x="86" y="93"/>
                  </a:lnTo>
                  <a:lnTo>
                    <a:pt x="97" y="103"/>
                  </a:lnTo>
                  <a:lnTo>
                    <a:pt x="97" y="75"/>
                  </a:lnTo>
                  <a:lnTo>
                    <a:pt x="86" y="69"/>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7" name="Google Shape;277;p20"/>
            <p:cNvSpPr/>
            <p:nvPr/>
          </p:nvSpPr>
          <p:spPr>
            <a:xfrm>
              <a:off x="11436350" y="4202113"/>
              <a:ext cx="127000" cy="133350"/>
            </a:xfrm>
            <a:custGeom>
              <a:rect b="b" l="l" r="r" t="t"/>
              <a:pathLst>
                <a:path extrusionOk="0" h="84" w="80">
                  <a:moveTo>
                    <a:pt x="0" y="0"/>
                  </a:moveTo>
                  <a:lnTo>
                    <a:pt x="42" y="46"/>
                  </a:lnTo>
                  <a:lnTo>
                    <a:pt x="71" y="78"/>
                  </a:lnTo>
                  <a:lnTo>
                    <a:pt x="78" y="84"/>
                  </a:lnTo>
                  <a:lnTo>
                    <a:pt x="80" y="58"/>
                  </a:lnTo>
                  <a:lnTo>
                    <a:pt x="74" y="54"/>
                  </a:lnTo>
                  <a:lnTo>
                    <a:pt x="55" y="40"/>
                  </a:lnTo>
                  <a:lnTo>
                    <a:pt x="0"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8" name="Google Shape;278;p20"/>
            <p:cNvSpPr/>
            <p:nvPr/>
          </p:nvSpPr>
          <p:spPr>
            <a:xfrm>
              <a:off x="11436350" y="4202113"/>
              <a:ext cx="127000" cy="133350"/>
            </a:xfrm>
            <a:custGeom>
              <a:rect b="b" l="l" r="r" t="t"/>
              <a:pathLst>
                <a:path extrusionOk="0" h="84" w="80">
                  <a:moveTo>
                    <a:pt x="0" y="0"/>
                  </a:moveTo>
                  <a:lnTo>
                    <a:pt x="42" y="46"/>
                  </a:lnTo>
                  <a:lnTo>
                    <a:pt x="71" y="78"/>
                  </a:lnTo>
                  <a:lnTo>
                    <a:pt x="78" y="84"/>
                  </a:lnTo>
                  <a:lnTo>
                    <a:pt x="80" y="58"/>
                  </a:lnTo>
                  <a:lnTo>
                    <a:pt x="74" y="54"/>
                  </a:lnTo>
                  <a:lnTo>
                    <a:pt x="55" y="40"/>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79" name="Google Shape;279;p20"/>
            <p:cNvSpPr/>
            <p:nvPr/>
          </p:nvSpPr>
          <p:spPr>
            <a:xfrm>
              <a:off x="11509375" y="4108450"/>
              <a:ext cx="63500" cy="66675"/>
            </a:xfrm>
            <a:custGeom>
              <a:rect b="b" l="l" r="r" t="t"/>
              <a:pathLst>
                <a:path extrusionOk="0" h="42" w="40">
                  <a:moveTo>
                    <a:pt x="0" y="0"/>
                  </a:moveTo>
                  <a:lnTo>
                    <a:pt x="30" y="42"/>
                  </a:lnTo>
                  <a:lnTo>
                    <a:pt x="32" y="42"/>
                  </a:lnTo>
                  <a:lnTo>
                    <a:pt x="40" y="24"/>
                  </a:lnTo>
                  <a:lnTo>
                    <a:pt x="32" y="18"/>
                  </a:lnTo>
                  <a:lnTo>
                    <a:pt x="0" y="0"/>
                  </a:lnTo>
                  <a:close/>
                </a:path>
              </a:pathLst>
            </a:custGeom>
            <a:solidFill>
              <a:srgbClr val="97A62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0" name="Google Shape;280;p20"/>
            <p:cNvSpPr/>
            <p:nvPr/>
          </p:nvSpPr>
          <p:spPr>
            <a:xfrm>
              <a:off x="11509375" y="4108450"/>
              <a:ext cx="63500" cy="66675"/>
            </a:xfrm>
            <a:custGeom>
              <a:rect b="b" l="l" r="r" t="t"/>
              <a:pathLst>
                <a:path extrusionOk="0" h="42" w="40">
                  <a:moveTo>
                    <a:pt x="0" y="0"/>
                  </a:moveTo>
                  <a:lnTo>
                    <a:pt x="30" y="42"/>
                  </a:lnTo>
                  <a:lnTo>
                    <a:pt x="32" y="42"/>
                  </a:lnTo>
                  <a:lnTo>
                    <a:pt x="40" y="24"/>
                  </a:lnTo>
                  <a:lnTo>
                    <a:pt x="32" y="18"/>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1" name="Google Shape;281;p20"/>
            <p:cNvSpPr/>
            <p:nvPr/>
          </p:nvSpPr>
          <p:spPr>
            <a:xfrm>
              <a:off x="10390188" y="4621213"/>
              <a:ext cx="1085850" cy="82550"/>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2" name="Google Shape;282;p20"/>
            <p:cNvSpPr/>
            <p:nvPr/>
          </p:nvSpPr>
          <p:spPr>
            <a:xfrm>
              <a:off x="10390188" y="4746625"/>
              <a:ext cx="1085850" cy="82550"/>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3" name="Google Shape;283;p20"/>
            <p:cNvSpPr/>
            <p:nvPr/>
          </p:nvSpPr>
          <p:spPr>
            <a:xfrm>
              <a:off x="10390188" y="4941888"/>
              <a:ext cx="42862" cy="252412"/>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4" name="Google Shape;284;p20"/>
            <p:cNvSpPr/>
            <p:nvPr/>
          </p:nvSpPr>
          <p:spPr>
            <a:xfrm>
              <a:off x="10463213" y="4633913"/>
              <a:ext cx="47625" cy="487362"/>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5" name="Google Shape;285;p20"/>
            <p:cNvSpPr/>
            <p:nvPr/>
          </p:nvSpPr>
          <p:spPr>
            <a:xfrm>
              <a:off x="11355388" y="4633913"/>
              <a:ext cx="42862" cy="487362"/>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6" name="Google Shape;286;p20"/>
            <p:cNvSpPr/>
            <p:nvPr/>
          </p:nvSpPr>
          <p:spPr>
            <a:xfrm>
              <a:off x="11428413" y="4941888"/>
              <a:ext cx="47625" cy="252412"/>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7" name="Google Shape;287;p20"/>
            <p:cNvSpPr/>
            <p:nvPr/>
          </p:nvSpPr>
          <p:spPr>
            <a:xfrm>
              <a:off x="10390188" y="4929188"/>
              <a:ext cx="1085850" cy="85725"/>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8" name="Google Shape;288;p20"/>
            <p:cNvSpPr/>
            <p:nvPr/>
          </p:nvSpPr>
          <p:spPr>
            <a:xfrm>
              <a:off x="3646488" y="4621213"/>
              <a:ext cx="1085850" cy="82550"/>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9" name="Google Shape;289;p20"/>
            <p:cNvSpPr/>
            <p:nvPr/>
          </p:nvSpPr>
          <p:spPr>
            <a:xfrm>
              <a:off x="3646488" y="4746625"/>
              <a:ext cx="1085850" cy="82550"/>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0" name="Google Shape;290;p20"/>
            <p:cNvSpPr/>
            <p:nvPr/>
          </p:nvSpPr>
          <p:spPr>
            <a:xfrm>
              <a:off x="3646488" y="4941888"/>
              <a:ext cx="47625" cy="252412"/>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1" name="Google Shape;291;p20"/>
            <p:cNvSpPr/>
            <p:nvPr/>
          </p:nvSpPr>
          <p:spPr>
            <a:xfrm>
              <a:off x="3724275" y="4633913"/>
              <a:ext cx="42862" cy="487362"/>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2" name="Google Shape;292;p20"/>
            <p:cNvSpPr/>
            <p:nvPr/>
          </p:nvSpPr>
          <p:spPr>
            <a:xfrm>
              <a:off x="4611688" y="4633913"/>
              <a:ext cx="47625" cy="487362"/>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3" name="Google Shape;293;p20"/>
            <p:cNvSpPr/>
            <p:nvPr/>
          </p:nvSpPr>
          <p:spPr>
            <a:xfrm>
              <a:off x="4689475" y="4941888"/>
              <a:ext cx="42862" cy="252412"/>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4" name="Google Shape;294;p20"/>
            <p:cNvSpPr/>
            <p:nvPr/>
          </p:nvSpPr>
          <p:spPr>
            <a:xfrm>
              <a:off x="3646488" y="4929188"/>
              <a:ext cx="1085850" cy="85725"/>
            </a:xfrm>
            <a:prstGeom prst="rect">
              <a:avLst/>
            </a:prstGeom>
            <a:solidFill>
              <a:srgbClr val="5434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5" name="Google Shape;295;p20"/>
            <p:cNvSpPr/>
            <p:nvPr/>
          </p:nvSpPr>
          <p:spPr>
            <a:xfrm>
              <a:off x="10329863" y="4186238"/>
              <a:ext cx="100012" cy="92075"/>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6" name="Google Shape;296;p20"/>
            <p:cNvSpPr/>
            <p:nvPr/>
          </p:nvSpPr>
          <p:spPr>
            <a:xfrm>
              <a:off x="10174288" y="3884613"/>
              <a:ext cx="298450" cy="1312862"/>
            </a:xfrm>
            <a:custGeom>
              <a:rect b="b" l="l" r="r" t="t"/>
              <a:pathLst>
                <a:path extrusionOk="0" h="417" w="89">
                  <a:moveTo>
                    <a:pt x="20"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8" y="12"/>
                    <a:pt x="20" y="20"/>
                    <a:pt x="20" y="29"/>
                  </a:cubicBezTo>
                  <a:close/>
                  <a:moveTo>
                    <a:pt x="86" y="106"/>
                  </a:moveTo>
                  <a:cubicBezTo>
                    <a:pt x="84" y="106"/>
                    <a:pt x="84" y="106"/>
                    <a:pt x="84" y="106"/>
                  </a:cubicBezTo>
                  <a:cubicBezTo>
                    <a:pt x="84" y="103"/>
                    <a:pt x="84" y="103"/>
                    <a:pt x="84" y="103"/>
                  </a:cubicBezTo>
                  <a:cubicBezTo>
                    <a:pt x="77" y="100"/>
                    <a:pt x="72" y="93"/>
                    <a:pt x="72" y="84"/>
                  </a:cubicBezTo>
                  <a:cubicBezTo>
                    <a:pt x="72" y="79"/>
                    <a:pt x="72" y="79"/>
                    <a:pt x="72" y="79"/>
                  </a:cubicBezTo>
                  <a:cubicBezTo>
                    <a:pt x="75" y="79"/>
                    <a:pt x="75" y="79"/>
                    <a:pt x="75" y="79"/>
                  </a:cubicBezTo>
                  <a:cubicBezTo>
                    <a:pt x="76" y="79"/>
                    <a:pt x="77" y="78"/>
                    <a:pt x="77" y="77"/>
                  </a:cubicBezTo>
                  <a:cubicBezTo>
                    <a:pt x="77" y="75"/>
                    <a:pt x="76" y="74"/>
                    <a:pt x="75" y="74"/>
                  </a:cubicBezTo>
                  <a:cubicBezTo>
                    <a:pt x="72" y="74"/>
                    <a:pt x="72" y="74"/>
                    <a:pt x="72" y="74"/>
                  </a:cubicBezTo>
                  <a:cubicBezTo>
                    <a:pt x="72" y="61"/>
                    <a:pt x="72" y="61"/>
                    <a:pt x="72" y="61"/>
                  </a:cubicBezTo>
                  <a:cubicBezTo>
                    <a:pt x="72" y="59"/>
                    <a:pt x="70" y="57"/>
                    <a:pt x="68" y="57"/>
                  </a:cubicBezTo>
                  <a:cubicBezTo>
                    <a:pt x="54" y="57"/>
                    <a:pt x="54" y="57"/>
                    <a:pt x="54" y="57"/>
                  </a:cubicBezTo>
                  <a:cubicBezTo>
                    <a:pt x="52" y="57"/>
                    <a:pt x="50" y="59"/>
                    <a:pt x="50" y="61"/>
                  </a:cubicBezTo>
                  <a:cubicBezTo>
                    <a:pt x="50" y="74"/>
                    <a:pt x="50" y="74"/>
                    <a:pt x="50" y="74"/>
                  </a:cubicBezTo>
                  <a:cubicBezTo>
                    <a:pt x="48" y="74"/>
                    <a:pt x="48" y="74"/>
                    <a:pt x="48" y="74"/>
                  </a:cubicBezTo>
                  <a:cubicBezTo>
                    <a:pt x="46" y="74"/>
                    <a:pt x="45" y="75"/>
                    <a:pt x="45" y="77"/>
                  </a:cubicBezTo>
                  <a:cubicBezTo>
                    <a:pt x="45" y="78"/>
                    <a:pt x="46" y="79"/>
                    <a:pt x="48" y="79"/>
                  </a:cubicBezTo>
                  <a:cubicBezTo>
                    <a:pt x="50" y="79"/>
                    <a:pt x="50" y="79"/>
                    <a:pt x="50" y="79"/>
                  </a:cubicBezTo>
                  <a:cubicBezTo>
                    <a:pt x="50" y="84"/>
                    <a:pt x="50" y="84"/>
                    <a:pt x="50" y="84"/>
                  </a:cubicBezTo>
                  <a:cubicBezTo>
                    <a:pt x="50" y="92"/>
                    <a:pt x="46" y="99"/>
                    <a:pt x="39" y="103"/>
                  </a:cubicBezTo>
                  <a:cubicBezTo>
                    <a:pt x="39" y="106"/>
                    <a:pt x="39" y="106"/>
                    <a:pt x="39" y="106"/>
                  </a:cubicBezTo>
                  <a:cubicBezTo>
                    <a:pt x="36" y="106"/>
                    <a:pt x="36" y="106"/>
                    <a:pt x="36" y="106"/>
                  </a:cubicBezTo>
                  <a:cubicBezTo>
                    <a:pt x="35" y="106"/>
                    <a:pt x="34" y="107"/>
                    <a:pt x="34" y="108"/>
                  </a:cubicBezTo>
                  <a:cubicBezTo>
                    <a:pt x="34" y="110"/>
                    <a:pt x="35" y="111"/>
                    <a:pt x="36" y="111"/>
                  </a:cubicBezTo>
                  <a:cubicBezTo>
                    <a:pt x="86" y="111"/>
                    <a:pt x="86" y="111"/>
                    <a:pt x="86" y="111"/>
                  </a:cubicBezTo>
                  <a:cubicBezTo>
                    <a:pt x="88" y="111"/>
                    <a:pt x="89" y="110"/>
                    <a:pt x="89" y="108"/>
                  </a:cubicBezTo>
                  <a:cubicBezTo>
                    <a:pt x="89" y="107"/>
                    <a:pt x="88" y="106"/>
                    <a:pt x="86" y="106"/>
                  </a:cubicBezTo>
                  <a:close/>
                  <a:moveTo>
                    <a:pt x="27" y="164"/>
                  </a:moveTo>
                  <a:cubicBezTo>
                    <a:pt x="26" y="164"/>
                    <a:pt x="26" y="164"/>
                    <a:pt x="26" y="164"/>
                  </a:cubicBezTo>
                  <a:cubicBezTo>
                    <a:pt x="26" y="162"/>
                    <a:pt x="26" y="162"/>
                    <a:pt x="26" y="162"/>
                  </a:cubicBezTo>
                  <a:cubicBezTo>
                    <a:pt x="22" y="160"/>
                    <a:pt x="20" y="157"/>
                    <a:pt x="20" y="152"/>
                  </a:cubicBezTo>
                  <a:cubicBezTo>
                    <a:pt x="20" y="33"/>
                    <a:pt x="20" y="33"/>
                    <a:pt x="20" y="33"/>
                  </a:cubicBezTo>
                  <a:cubicBezTo>
                    <a:pt x="9" y="33"/>
                    <a:pt x="9" y="33"/>
                    <a:pt x="9" y="33"/>
                  </a:cubicBezTo>
                  <a:cubicBezTo>
                    <a:pt x="9" y="153"/>
                    <a:pt x="9" y="153"/>
                    <a:pt x="9" y="153"/>
                  </a:cubicBezTo>
                  <a:cubicBezTo>
                    <a:pt x="8" y="157"/>
                    <a:pt x="6" y="160"/>
                    <a:pt x="3" y="162"/>
                  </a:cubicBezTo>
                  <a:cubicBezTo>
                    <a:pt x="3" y="164"/>
                    <a:pt x="3" y="164"/>
                    <a:pt x="3" y="164"/>
                  </a:cubicBezTo>
                  <a:cubicBezTo>
                    <a:pt x="1" y="164"/>
                    <a:pt x="1" y="164"/>
                    <a:pt x="1" y="164"/>
                  </a:cubicBezTo>
                  <a:cubicBezTo>
                    <a:pt x="0" y="164"/>
                    <a:pt x="0" y="164"/>
                    <a:pt x="0" y="165"/>
                  </a:cubicBezTo>
                  <a:cubicBezTo>
                    <a:pt x="0" y="165"/>
                    <a:pt x="0" y="165"/>
                    <a:pt x="0" y="165"/>
                  </a:cubicBezTo>
                  <a:cubicBezTo>
                    <a:pt x="0" y="165"/>
                    <a:pt x="0" y="165"/>
                    <a:pt x="0" y="165"/>
                  </a:cubicBezTo>
                  <a:cubicBezTo>
                    <a:pt x="0" y="166"/>
                    <a:pt x="0" y="166"/>
                    <a:pt x="1" y="166"/>
                  </a:cubicBezTo>
                  <a:cubicBezTo>
                    <a:pt x="2" y="166"/>
                    <a:pt x="2" y="166"/>
                    <a:pt x="2" y="166"/>
                  </a:cubicBezTo>
                  <a:cubicBezTo>
                    <a:pt x="2" y="168"/>
                    <a:pt x="2" y="168"/>
                    <a:pt x="2" y="168"/>
                  </a:cubicBezTo>
                  <a:cubicBezTo>
                    <a:pt x="6" y="169"/>
                    <a:pt x="8"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0" y="417"/>
                    <a:pt x="20" y="417"/>
                    <a:pt x="20" y="417"/>
                  </a:cubicBezTo>
                  <a:cubicBezTo>
                    <a:pt x="29" y="417"/>
                    <a:pt x="29" y="417"/>
                    <a:pt x="29" y="417"/>
                  </a:cubicBezTo>
                  <a:cubicBezTo>
                    <a:pt x="29" y="347"/>
                    <a:pt x="29" y="347"/>
                    <a:pt x="29" y="347"/>
                  </a:cubicBezTo>
                  <a:cubicBezTo>
                    <a:pt x="20" y="347"/>
                    <a:pt x="20" y="347"/>
                    <a:pt x="20" y="347"/>
                  </a:cubicBezTo>
                  <a:cubicBezTo>
                    <a:pt x="20" y="177"/>
                    <a:pt x="20" y="177"/>
                    <a:pt x="20" y="177"/>
                  </a:cubicBezTo>
                  <a:cubicBezTo>
                    <a:pt x="20" y="173"/>
                    <a:pt x="22" y="170"/>
                    <a:pt x="26" y="168"/>
                  </a:cubicBezTo>
                  <a:cubicBezTo>
                    <a:pt x="26" y="166"/>
                    <a:pt x="26" y="166"/>
                    <a:pt x="26" y="166"/>
                  </a:cubicBezTo>
                  <a:cubicBezTo>
                    <a:pt x="27" y="166"/>
                    <a:pt x="27" y="166"/>
                    <a:pt x="27" y="166"/>
                  </a:cubicBezTo>
                  <a:cubicBezTo>
                    <a:pt x="28" y="166"/>
                    <a:pt x="29" y="166"/>
                    <a:pt x="29" y="165"/>
                  </a:cubicBezTo>
                  <a:cubicBezTo>
                    <a:pt x="29" y="165"/>
                    <a:pt x="29" y="165"/>
                    <a:pt x="29" y="165"/>
                  </a:cubicBezTo>
                  <a:cubicBezTo>
                    <a:pt x="29" y="165"/>
                    <a:pt x="29" y="165"/>
                    <a:pt x="29" y="165"/>
                  </a:cubicBezTo>
                  <a:cubicBezTo>
                    <a:pt x="29" y="164"/>
                    <a:pt x="28" y="164"/>
                    <a:pt x="27" y="164"/>
                  </a:cubicBezTo>
                  <a:close/>
                </a:path>
              </a:pathLst>
            </a:custGeom>
            <a:solidFill>
              <a:srgbClr val="332C2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7" name="Google Shape;297;p20"/>
            <p:cNvSpPr/>
            <p:nvPr/>
          </p:nvSpPr>
          <p:spPr>
            <a:xfrm flipH="1">
              <a:off x="4837113" y="4186238"/>
              <a:ext cx="96837" cy="92075"/>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8" name="Google Shape;298;p20"/>
            <p:cNvSpPr/>
            <p:nvPr/>
          </p:nvSpPr>
          <p:spPr>
            <a:xfrm flipH="1">
              <a:off x="4792662" y="3884613"/>
              <a:ext cx="298450" cy="1312862"/>
            </a:xfrm>
            <a:custGeom>
              <a:rect b="b" l="l" r="r" t="t"/>
              <a:pathLst>
                <a:path extrusionOk="0" h="417" w="89">
                  <a:moveTo>
                    <a:pt x="21"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9" y="12"/>
                    <a:pt x="21" y="20"/>
                    <a:pt x="21" y="29"/>
                  </a:cubicBezTo>
                  <a:close/>
                  <a:moveTo>
                    <a:pt x="87" y="106"/>
                  </a:moveTo>
                  <a:cubicBezTo>
                    <a:pt x="85" y="106"/>
                    <a:pt x="85" y="106"/>
                    <a:pt x="85" y="106"/>
                  </a:cubicBezTo>
                  <a:cubicBezTo>
                    <a:pt x="85" y="103"/>
                    <a:pt x="85" y="103"/>
                    <a:pt x="85" y="103"/>
                  </a:cubicBezTo>
                  <a:cubicBezTo>
                    <a:pt x="77" y="100"/>
                    <a:pt x="73" y="93"/>
                    <a:pt x="73" y="84"/>
                  </a:cubicBezTo>
                  <a:cubicBezTo>
                    <a:pt x="73" y="79"/>
                    <a:pt x="73" y="79"/>
                    <a:pt x="73" y="79"/>
                  </a:cubicBezTo>
                  <a:cubicBezTo>
                    <a:pt x="75" y="79"/>
                    <a:pt x="75" y="79"/>
                    <a:pt x="75" y="79"/>
                  </a:cubicBezTo>
                  <a:cubicBezTo>
                    <a:pt x="77" y="79"/>
                    <a:pt x="78" y="78"/>
                    <a:pt x="78" y="77"/>
                  </a:cubicBezTo>
                  <a:cubicBezTo>
                    <a:pt x="78" y="75"/>
                    <a:pt x="77" y="74"/>
                    <a:pt x="75" y="74"/>
                  </a:cubicBezTo>
                  <a:cubicBezTo>
                    <a:pt x="73" y="74"/>
                    <a:pt x="73" y="74"/>
                    <a:pt x="73" y="74"/>
                  </a:cubicBezTo>
                  <a:cubicBezTo>
                    <a:pt x="73" y="61"/>
                    <a:pt x="73" y="61"/>
                    <a:pt x="73" y="61"/>
                  </a:cubicBezTo>
                  <a:cubicBezTo>
                    <a:pt x="73" y="59"/>
                    <a:pt x="71" y="57"/>
                    <a:pt x="69" y="57"/>
                  </a:cubicBezTo>
                  <a:cubicBezTo>
                    <a:pt x="55" y="57"/>
                    <a:pt x="55" y="57"/>
                    <a:pt x="55" y="57"/>
                  </a:cubicBezTo>
                  <a:cubicBezTo>
                    <a:pt x="53" y="57"/>
                    <a:pt x="51" y="59"/>
                    <a:pt x="51" y="61"/>
                  </a:cubicBezTo>
                  <a:cubicBezTo>
                    <a:pt x="51" y="74"/>
                    <a:pt x="51" y="74"/>
                    <a:pt x="51" y="74"/>
                  </a:cubicBezTo>
                  <a:cubicBezTo>
                    <a:pt x="48" y="74"/>
                    <a:pt x="48" y="74"/>
                    <a:pt x="48" y="74"/>
                  </a:cubicBezTo>
                  <a:cubicBezTo>
                    <a:pt x="47" y="74"/>
                    <a:pt x="46" y="75"/>
                    <a:pt x="46" y="77"/>
                  </a:cubicBezTo>
                  <a:cubicBezTo>
                    <a:pt x="46" y="78"/>
                    <a:pt x="47" y="79"/>
                    <a:pt x="48" y="79"/>
                  </a:cubicBezTo>
                  <a:cubicBezTo>
                    <a:pt x="51" y="79"/>
                    <a:pt x="51" y="79"/>
                    <a:pt x="51" y="79"/>
                  </a:cubicBezTo>
                  <a:cubicBezTo>
                    <a:pt x="51" y="84"/>
                    <a:pt x="51" y="84"/>
                    <a:pt x="51" y="84"/>
                  </a:cubicBezTo>
                  <a:cubicBezTo>
                    <a:pt x="51" y="92"/>
                    <a:pt x="46" y="99"/>
                    <a:pt x="40" y="103"/>
                  </a:cubicBezTo>
                  <a:cubicBezTo>
                    <a:pt x="40" y="106"/>
                    <a:pt x="40" y="106"/>
                    <a:pt x="40" y="106"/>
                  </a:cubicBezTo>
                  <a:cubicBezTo>
                    <a:pt x="37" y="106"/>
                    <a:pt x="37" y="106"/>
                    <a:pt x="37" y="106"/>
                  </a:cubicBezTo>
                  <a:cubicBezTo>
                    <a:pt x="35" y="106"/>
                    <a:pt x="34" y="107"/>
                    <a:pt x="34" y="108"/>
                  </a:cubicBezTo>
                  <a:cubicBezTo>
                    <a:pt x="34" y="110"/>
                    <a:pt x="35" y="111"/>
                    <a:pt x="37" y="111"/>
                  </a:cubicBezTo>
                  <a:cubicBezTo>
                    <a:pt x="87" y="111"/>
                    <a:pt x="87" y="111"/>
                    <a:pt x="87" y="111"/>
                  </a:cubicBezTo>
                  <a:cubicBezTo>
                    <a:pt x="88" y="111"/>
                    <a:pt x="89" y="110"/>
                    <a:pt x="89" y="108"/>
                  </a:cubicBezTo>
                  <a:cubicBezTo>
                    <a:pt x="89" y="107"/>
                    <a:pt x="88" y="106"/>
                    <a:pt x="87" y="106"/>
                  </a:cubicBezTo>
                  <a:close/>
                  <a:moveTo>
                    <a:pt x="28" y="164"/>
                  </a:moveTo>
                  <a:cubicBezTo>
                    <a:pt x="27" y="164"/>
                    <a:pt x="27" y="164"/>
                    <a:pt x="27" y="164"/>
                  </a:cubicBezTo>
                  <a:cubicBezTo>
                    <a:pt x="27" y="162"/>
                    <a:pt x="27" y="162"/>
                    <a:pt x="27" y="162"/>
                  </a:cubicBezTo>
                  <a:cubicBezTo>
                    <a:pt x="23" y="160"/>
                    <a:pt x="21" y="157"/>
                    <a:pt x="21" y="152"/>
                  </a:cubicBezTo>
                  <a:cubicBezTo>
                    <a:pt x="21" y="33"/>
                    <a:pt x="21" y="33"/>
                    <a:pt x="21" y="33"/>
                  </a:cubicBezTo>
                  <a:cubicBezTo>
                    <a:pt x="9" y="33"/>
                    <a:pt x="9" y="33"/>
                    <a:pt x="9" y="33"/>
                  </a:cubicBezTo>
                  <a:cubicBezTo>
                    <a:pt x="9" y="153"/>
                    <a:pt x="9" y="153"/>
                    <a:pt x="9" y="153"/>
                  </a:cubicBezTo>
                  <a:cubicBezTo>
                    <a:pt x="9" y="157"/>
                    <a:pt x="7" y="160"/>
                    <a:pt x="3" y="162"/>
                  </a:cubicBezTo>
                  <a:cubicBezTo>
                    <a:pt x="3" y="164"/>
                    <a:pt x="3" y="164"/>
                    <a:pt x="3" y="164"/>
                  </a:cubicBezTo>
                  <a:cubicBezTo>
                    <a:pt x="2" y="164"/>
                    <a:pt x="2" y="164"/>
                    <a:pt x="2" y="164"/>
                  </a:cubicBezTo>
                  <a:cubicBezTo>
                    <a:pt x="1" y="164"/>
                    <a:pt x="0" y="164"/>
                    <a:pt x="0" y="165"/>
                  </a:cubicBezTo>
                  <a:cubicBezTo>
                    <a:pt x="1" y="165"/>
                    <a:pt x="1" y="165"/>
                    <a:pt x="1" y="165"/>
                  </a:cubicBezTo>
                  <a:cubicBezTo>
                    <a:pt x="0" y="165"/>
                    <a:pt x="0" y="165"/>
                    <a:pt x="0" y="165"/>
                  </a:cubicBezTo>
                  <a:cubicBezTo>
                    <a:pt x="0" y="166"/>
                    <a:pt x="1" y="166"/>
                    <a:pt x="2" y="166"/>
                  </a:cubicBezTo>
                  <a:cubicBezTo>
                    <a:pt x="3" y="166"/>
                    <a:pt x="3" y="166"/>
                    <a:pt x="3" y="166"/>
                  </a:cubicBezTo>
                  <a:cubicBezTo>
                    <a:pt x="3" y="168"/>
                    <a:pt x="3" y="168"/>
                    <a:pt x="3" y="168"/>
                  </a:cubicBezTo>
                  <a:cubicBezTo>
                    <a:pt x="7" y="169"/>
                    <a:pt x="9"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1" y="417"/>
                    <a:pt x="21" y="417"/>
                    <a:pt x="21" y="417"/>
                  </a:cubicBezTo>
                  <a:cubicBezTo>
                    <a:pt x="29" y="417"/>
                    <a:pt x="29" y="417"/>
                    <a:pt x="29" y="417"/>
                  </a:cubicBezTo>
                  <a:cubicBezTo>
                    <a:pt x="29" y="347"/>
                    <a:pt x="29" y="347"/>
                    <a:pt x="29" y="347"/>
                  </a:cubicBezTo>
                  <a:cubicBezTo>
                    <a:pt x="21" y="347"/>
                    <a:pt x="21" y="347"/>
                    <a:pt x="21" y="347"/>
                  </a:cubicBezTo>
                  <a:cubicBezTo>
                    <a:pt x="21" y="177"/>
                    <a:pt x="21" y="177"/>
                    <a:pt x="21" y="177"/>
                  </a:cubicBezTo>
                  <a:cubicBezTo>
                    <a:pt x="21" y="173"/>
                    <a:pt x="23" y="170"/>
                    <a:pt x="27" y="168"/>
                  </a:cubicBezTo>
                  <a:cubicBezTo>
                    <a:pt x="27" y="166"/>
                    <a:pt x="27" y="166"/>
                    <a:pt x="27" y="166"/>
                  </a:cubicBezTo>
                  <a:cubicBezTo>
                    <a:pt x="28" y="166"/>
                    <a:pt x="28" y="166"/>
                    <a:pt x="28" y="166"/>
                  </a:cubicBezTo>
                  <a:cubicBezTo>
                    <a:pt x="29" y="166"/>
                    <a:pt x="29" y="166"/>
                    <a:pt x="29" y="165"/>
                  </a:cubicBezTo>
                  <a:cubicBezTo>
                    <a:pt x="29" y="165"/>
                    <a:pt x="29" y="165"/>
                    <a:pt x="29" y="165"/>
                  </a:cubicBezTo>
                  <a:cubicBezTo>
                    <a:pt x="29" y="165"/>
                    <a:pt x="29" y="165"/>
                    <a:pt x="29" y="165"/>
                  </a:cubicBezTo>
                  <a:cubicBezTo>
                    <a:pt x="29" y="164"/>
                    <a:pt x="29" y="164"/>
                    <a:pt x="28" y="164"/>
                  </a:cubicBezTo>
                  <a:close/>
                </a:path>
              </a:pathLst>
            </a:custGeom>
            <a:solidFill>
              <a:srgbClr val="332C2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9" name="Google Shape;299;p20"/>
            <p:cNvSpPr/>
            <p:nvPr/>
          </p:nvSpPr>
          <p:spPr>
            <a:xfrm>
              <a:off x="5119600" y="4970463"/>
              <a:ext cx="265112" cy="217487"/>
            </a:xfrm>
            <a:custGeom>
              <a:rect b="b" l="l" r="r" t="t"/>
              <a:pathLst>
                <a:path extrusionOk="0" h="69" w="79">
                  <a:moveTo>
                    <a:pt x="79" y="69"/>
                  </a:moveTo>
                  <a:cubicBezTo>
                    <a:pt x="79" y="38"/>
                    <a:pt x="79" y="38"/>
                    <a:pt x="79" y="38"/>
                  </a:cubicBezTo>
                  <a:cubicBezTo>
                    <a:pt x="79" y="17"/>
                    <a:pt x="62" y="0"/>
                    <a:pt x="41" y="0"/>
                  </a:cubicBezTo>
                  <a:cubicBezTo>
                    <a:pt x="38" y="0"/>
                    <a:pt x="38" y="0"/>
                    <a:pt x="38" y="0"/>
                  </a:cubicBezTo>
                  <a:cubicBezTo>
                    <a:pt x="17" y="0"/>
                    <a:pt x="0" y="17"/>
                    <a:pt x="0" y="38"/>
                  </a:cubicBezTo>
                  <a:cubicBezTo>
                    <a:pt x="0" y="69"/>
                    <a:pt x="0" y="69"/>
                    <a:pt x="0" y="69"/>
                  </a:cubicBezTo>
                  <a:lnTo>
                    <a:pt x="79" y="69"/>
                  </a:lnTo>
                  <a:close/>
                </a:path>
              </a:pathLst>
            </a:custGeom>
            <a:solidFill>
              <a:srgbClr val="7373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0" name="Google Shape;300;p20"/>
            <p:cNvSpPr/>
            <p:nvPr/>
          </p:nvSpPr>
          <p:spPr>
            <a:xfrm>
              <a:off x="5252950" y="5062538"/>
              <a:ext cx="261937" cy="125412"/>
            </a:xfrm>
            <a:custGeom>
              <a:rect b="b" l="l" r="r" t="t"/>
              <a:pathLst>
                <a:path extrusionOk="0" h="40" w="78">
                  <a:moveTo>
                    <a:pt x="78" y="40"/>
                  </a:moveTo>
                  <a:cubicBezTo>
                    <a:pt x="78" y="38"/>
                    <a:pt x="78" y="38"/>
                    <a:pt x="78" y="38"/>
                  </a:cubicBezTo>
                  <a:cubicBezTo>
                    <a:pt x="78" y="17"/>
                    <a:pt x="61" y="0"/>
                    <a:pt x="40" y="0"/>
                  </a:cubicBezTo>
                  <a:cubicBezTo>
                    <a:pt x="38" y="0"/>
                    <a:pt x="38" y="0"/>
                    <a:pt x="38" y="0"/>
                  </a:cubicBezTo>
                  <a:cubicBezTo>
                    <a:pt x="17" y="0"/>
                    <a:pt x="0" y="17"/>
                    <a:pt x="0" y="38"/>
                  </a:cubicBezTo>
                  <a:cubicBezTo>
                    <a:pt x="0" y="40"/>
                    <a:pt x="0" y="40"/>
                    <a:pt x="0" y="40"/>
                  </a:cubicBezTo>
                  <a:lnTo>
                    <a:pt x="78" y="40"/>
                  </a:lnTo>
                  <a:close/>
                </a:path>
              </a:pathLst>
            </a:custGeom>
            <a:solidFill>
              <a:srgbClr val="9696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1" name="Google Shape;301;p20"/>
            <p:cNvSpPr/>
            <p:nvPr/>
          </p:nvSpPr>
          <p:spPr>
            <a:xfrm>
              <a:off x="4762500" y="5118100"/>
              <a:ext cx="144462" cy="69850"/>
            </a:xfrm>
            <a:custGeom>
              <a:rect b="b" l="l" r="r" t="t"/>
              <a:pathLst>
                <a:path extrusionOk="0" h="22" w="43">
                  <a:moveTo>
                    <a:pt x="43" y="22"/>
                  </a:moveTo>
                  <a:cubicBezTo>
                    <a:pt x="43" y="21"/>
                    <a:pt x="43" y="21"/>
                    <a:pt x="43" y="21"/>
                  </a:cubicBezTo>
                  <a:cubicBezTo>
                    <a:pt x="43" y="9"/>
                    <a:pt x="34" y="0"/>
                    <a:pt x="22" y="0"/>
                  </a:cubicBezTo>
                  <a:cubicBezTo>
                    <a:pt x="21" y="0"/>
                    <a:pt x="21" y="0"/>
                    <a:pt x="21" y="0"/>
                  </a:cubicBezTo>
                  <a:cubicBezTo>
                    <a:pt x="9" y="0"/>
                    <a:pt x="0" y="9"/>
                    <a:pt x="0" y="21"/>
                  </a:cubicBezTo>
                  <a:cubicBezTo>
                    <a:pt x="0" y="22"/>
                    <a:pt x="0" y="22"/>
                    <a:pt x="0" y="22"/>
                  </a:cubicBezTo>
                  <a:lnTo>
                    <a:pt x="43" y="22"/>
                  </a:lnTo>
                  <a:close/>
                </a:path>
              </a:pathLst>
            </a:custGeom>
            <a:solidFill>
              <a:srgbClr val="9696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2" name="Google Shape;302;p20"/>
            <p:cNvSpPr/>
            <p:nvPr/>
          </p:nvSpPr>
          <p:spPr>
            <a:xfrm>
              <a:off x="4471988" y="4589463"/>
              <a:ext cx="79375" cy="15875"/>
            </a:xfrm>
            <a:custGeom>
              <a:rect b="b" l="l" r="r" t="t"/>
              <a:pathLst>
                <a:path extrusionOk="0" h="5" w="24">
                  <a:moveTo>
                    <a:pt x="0" y="0"/>
                  </a:moveTo>
                  <a:cubicBezTo>
                    <a:pt x="4" y="3"/>
                    <a:pt x="9" y="5"/>
                    <a:pt x="14" y="5"/>
                  </a:cubicBezTo>
                  <a:cubicBezTo>
                    <a:pt x="18" y="5"/>
                    <a:pt x="21" y="4"/>
                    <a:pt x="24" y="3"/>
                  </a:cubicBezTo>
                  <a:cubicBezTo>
                    <a:pt x="18" y="1"/>
                    <a:pt x="18" y="0"/>
                    <a:pt x="18" y="0"/>
                  </a:cubicBezTo>
                  <a:lnTo>
                    <a:pt x="0" y="0"/>
                  </a:lnTo>
                  <a:close/>
                </a:path>
              </a:pathLst>
            </a:custGeom>
            <a:solidFill>
              <a:srgbClr val="E71E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3" name="Google Shape;303;p20"/>
            <p:cNvSpPr/>
            <p:nvPr/>
          </p:nvSpPr>
          <p:spPr>
            <a:xfrm>
              <a:off x="4581525" y="4592638"/>
              <a:ext cx="26987" cy="25400"/>
            </a:xfrm>
            <a:custGeom>
              <a:rect b="b" l="l" r="r" t="t"/>
              <a:pathLst>
                <a:path extrusionOk="0" h="16" w="17">
                  <a:moveTo>
                    <a:pt x="0" y="2"/>
                  </a:moveTo>
                  <a:lnTo>
                    <a:pt x="15" y="16"/>
                  </a:lnTo>
                  <a:lnTo>
                    <a:pt x="17" y="16"/>
                  </a:lnTo>
                  <a:lnTo>
                    <a:pt x="17" y="14"/>
                  </a:lnTo>
                  <a:lnTo>
                    <a:pt x="3" y="0"/>
                  </a:lnTo>
                  <a:lnTo>
                    <a:pt x="0" y="0"/>
                  </a:lnTo>
                  <a:lnTo>
                    <a:pt x="0" y="2"/>
                  </a:lnTo>
                  <a:close/>
                </a:path>
              </a:pathLst>
            </a:custGeom>
            <a:solidFill>
              <a:srgbClr val="5051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4" name="Google Shape;304;p20"/>
            <p:cNvSpPr/>
            <p:nvPr/>
          </p:nvSpPr>
          <p:spPr>
            <a:xfrm>
              <a:off x="4581525" y="4592638"/>
              <a:ext cx="26987" cy="25400"/>
            </a:xfrm>
            <a:custGeom>
              <a:rect b="b" l="l" r="r" t="t"/>
              <a:pathLst>
                <a:path extrusionOk="0" h="16" w="17">
                  <a:moveTo>
                    <a:pt x="0" y="2"/>
                  </a:moveTo>
                  <a:lnTo>
                    <a:pt x="15" y="16"/>
                  </a:lnTo>
                  <a:lnTo>
                    <a:pt x="17" y="16"/>
                  </a:lnTo>
                  <a:lnTo>
                    <a:pt x="17" y="14"/>
                  </a:lnTo>
                  <a:lnTo>
                    <a:pt x="3" y="0"/>
                  </a:lnTo>
                  <a:lnTo>
                    <a:pt x="0" y="0"/>
                  </a:lnTo>
                  <a:lnTo>
                    <a:pt x="0" y="2"/>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5" name="Google Shape;305;p20"/>
            <p:cNvSpPr/>
            <p:nvPr/>
          </p:nvSpPr>
          <p:spPr>
            <a:xfrm>
              <a:off x="4595813" y="4592638"/>
              <a:ext cx="26987" cy="25400"/>
            </a:xfrm>
            <a:custGeom>
              <a:rect b="b" l="l" r="r" t="t"/>
              <a:pathLst>
                <a:path extrusionOk="0" h="16" w="17">
                  <a:moveTo>
                    <a:pt x="0" y="2"/>
                  </a:moveTo>
                  <a:lnTo>
                    <a:pt x="15" y="16"/>
                  </a:lnTo>
                  <a:lnTo>
                    <a:pt x="17" y="16"/>
                  </a:lnTo>
                  <a:lnTo>
                    <a:pt x="17" y="14"/>
                  </a:lnTo>
                  <a:lnTo>
                    <a:pt x="2" y="0"/>
                  </a:lnTo>
                  <a:lnTo>
                    <a:pt x="0" y="0"/>
                  </a:lnTo>
                  <a:lnTo>
                    <a:pt x="0" y="2"/>
                  </a:lnTo>
                  <a:close/>
                </a:path>
              </a:pathLst>
            </a:custGeom>
            <a:solidFill>
              <a:srgbClr val="5051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6" name="Google Shape;306;p20"/>
            <p:cNvSpPr/>
            <p:nvPr/>
          </p:nvSpPr>
          <p:spPr>
            <a:xfrm>
              <a:off x="4595813" y="4592638"/>
              <a:ext cx="26987" cy="25400"/>
            </a:xfrm>
            <a:custGeom>
              <a:rect b="b" l="l" r="r" t="t"/>
              <a:pathLst>
                <a:path extrusionOk="0" h="16" w="17">
                  <a:moveTo>
                    <a:pt x="0" y="2"/>
                  </a:moveTo>
                  <a:lnTo>
                    <a:pt x="15" y="16"/>
                  </a:lnTo>
                  <a:lnTo>
                    <a:pt x="17" y="16"/>
                  </a:lnTo>
                  <a:lnTo>
                    <a:pt x="17" y="14"/>
                  </a:lnTo>
                  <a:lnTo>
                    <a:pt x="2" y="0"/>
                  </a:lnTo>
                  <a:lnTo>
                    <a:pt x="0" y="0"/>
                  </a:lnTo>
                  <a:lnTo>
                    <a:pt x="0" y="2"/>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7" name="Google Shape;307;p20"/>
            <p:cNvSpPr/>
            <p:nvPr/>
          </p:nvSpPr>
          <p:spPr>
            <a:xfrm>
              <a:off x="4595813" y="4614863"/>
              <a:ext cx="23812" cy="6350"/>
            </a:xfrm>
            <a:custGeom>
              <a:rect b="b" l="l" r="r" t="t"/>
              <a:pathLst>
                <a:path extrusionOk="0" h="2" w="7">
                  <a:moveTo>
                    <a:pt x="1" y="2"/>
                  </a:moveTo>
                  <a:cubicBezTo>
                    <a:pt x="2" y="2"/>
                    <a:pt x="3" y="1"/>
                    <a:pt x="4" y="1"/>
                  </a:cubicBezTo>
                  <a:cubicBezTo>
                    <a:pt x="5" y="1"/>
                    <a:pt x="6" y="2"/>
                    <a:pt x="6" y="2"/>
                  </a:cubicBezTo>
                  <a:cubicBezTo>
                    <a:pt x="7" y="2"/>
                    <a:pt x="7" y="2"/>
                    <a:pt x="7" y="2"/>
                  </a:cubicBezTo>
                  <a:cubicBezTo>
                    <a:pt x="7" y="2"/>
                    <a:pt x="7" y="2"/>
                    <a:pt x="7" y="2"/>
                  </a:cubicBezTo>
                  <a:cubicBezTo>
                    <a:pt x="6" y="1"/>
                    <a:pt x="5" y="0"/>
                    <a:pt x="4" y="0"/>
                  </a:cubicBezTo>
                  <a:cubicBezTo>
                    <a:pt x="3" y="0"/>
                    <a:pt x="1" y="1"/>
                    <a:pt x="0" y="2"/>
                  </a:cubicBezTo>
                  <a:cubicBezTo>
                    <a:pt x="0" y="2"/>
                    <a:pt x="0" y="2"/>
                    <a:pt x="0" y="2"/>
                  </a:cubicBezTo>
                  <a:cubicBezTo>
                    <a:pt x="1" y="2"/>
                    <a:pt x="1" y="2"/>
                    <a:pt x="1" y="2"/>
                  </a:cubicBezTo>
                  <a:close/>
                </a:path>
              </a:pathLst>
            </a:custGeom>
            <a:solidFill>
              <a:srgbClr val="5051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8" name="Google Shape;308;p20"/>
            <p:cNvSpPr/>
            <p:nvPr/>
          </p:nvSpPr>
          <p:spPr>
            <a:xfrm>
              <a:off x="4608513" y="4614863"/>
              <a:ext cx="23812" cy="6350"/>
            </a:xfrm>
            <a:custGeom>
              <a:rect b="b" l="l" r="r" t="t"/>
              <a:pathLst>
                <a:path extrusionOk="0" h="2" w="7">
                  <a:moveTo>
                    <a:pt x="1" y="2"/>
                  </a:moveTo>
                  <a:cubicBezTo>
                    <a:pt x="2" y="2"/>
                    <a:pt x="3" y="1"/>
                    <a:pt x="4" y="1"/>
                  </a:cubicBezTo>
                  <a:cubicBezTo>
                    <a:pt x="5" y="1"/>
                    <a:pt x="5" y="2"/>
                    <a:pt x="6" y="2"/>
                  </a:cubicBezTo>
                  <a:cubicBezTo>
                    <a:pt x="7" y="2"/>
                    <a:pt x="7" y="2"/>
                    <a:pt x="7" y="2"/>
                  </a:cubicBezTo>
                  <a:cubicBezTo>
                    <a:pt x="7" y="2"/>
                    <a:pt x="7" y="2"/>
                    <a:pt x="7" y="2"/>
                  </a:cubicBezTo>
                  <a:cubicBezTo>
                    <a:pt x="6" y="1"/>
                    <a:pt x="5" y="0"/>
                    <a:pt x="4" y="0"/>
                  </a:cubicBezTo>
                  <a:cubicBezTo>
                    <a:pt x="2" y="0"/>
                    <a:pt x="1" y="1"/>
                    <a:pt x="0" y="2"/>
                  </a:cubicBezTo>
                  <a:cubicBezTo>
                    <a:pt x="0" y="2"/>
                    <a:pt x="0" y="2"/>
                    <a:pt x="0" y="2"/>
                  </a:cubicBezTo>
                  <a:cubicBezTo>
                    <a:pt x="1" y="2"/>
                    <a:pt x="1" y="2"/>
                    <a:pt x="1" y="2"/>
                  </a:cubicBezTo>
                  <a:close/>
                </a:path>
              </a:pathLst>
            </a:custGeom>
            <a:solidFill>
              <a:srgbClr val="50515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9" name="Google Shape;309;p20"/>
            <p:cNvSpPr/>
            <p:nvPr/>
          </p:nvSpPr>
          <p:spPr>
            <a:xfrm>
              <a:off x="4532313" y="4483100"/>
              <a:ext cx="120650" cy="115887"/>
            </a:xfrm>
            <a:custGeom>
              <a:rect b="b" l="l" r="r" t="t"/>
              <a:pathLst>
                <a:path extrusionOk="0" h="37" w="36">
                  <a:moveTo>
                    <a:pt x="22" y="0"/>
                  </a:moveTo>
                  <a:cubicBezTo>
                    <a:pt x="22" y="2"/>
                    <a:pt x="22" y="2"/>
                    <a:pt x="22" y="2"/>
                  </a:cubicBezTo>
                  <a:cubicBezTo>
                    <a:pt x="21" y="2"/>
                    <a:pt x="21" y="2"/>
                    <a:pt x="21" y="2"/>
                  </a:cubicBezTo>
                  <a:cubicBezTo>
                    <a:pt x="22" y="5"/>
                    <a:pt x="22" y="5"/>
                    <a:pt x="22" y="5"/>
                  </a:cubicBezTo>
                  <a:cubicBezTo>
                    <a:pt x="22" y="10"/>
                    <a:pt x="22" y="10"/>
                    <a:pt x="22" y="10"/>
                  </a:cubicBezTo>
                  <a:cubicBezTo>
                    <a:pt x="22" y="10"/>
                    <a:pt x="22" y="10"/>
                    <a:pt x="22" y="10"/>
                  </a:cubicBezTo>
                  <a:cubicBezTo>
                    <a:pt x="23" y="10"/>
                    <a:pt x="23" y="10"/>
                    <a:pt x="23" y="10"/>
                  </a:cubicBezTo>
                  <a:cubicBezTo>
                    <a:pt x="27" y="17"/>
                    <a:pt x="26" y="26"/>
                    <a:pt x="21" y="32"/>
                  </a:cubicBezTo>
                  <a:cubicBezTo>
                    <a:pt x="18" y="35"/>
                    <a:pt x="13" y="36"/>
                    <a:pt x="9" y="36"/>
                  </a:cubicBezTo>
                  <a:cubicBezTo>
                    <a:pt x="6" y="36"/>
                    <a:pt x="3" y="36"/>
                    <a:pt x="0" y="34"/>
                  </a:cubicBezTo>
                  <a:cubicBezTo>
                    <a:pt x="2" y="37"/>
                    <a:pt x="2" y="37"/>
                    <a:pt x="2" y="37"/>
                  </a:cubicBezTo>
                  <a:cubicBezTo>
                    <a:pt x="15" y="37"/>
                    <a:pt x="15" y="37"/>
                    <a:pt x="15" y="37"/>
                  </a:cubicBezTo>
                  <a:cubicBezTo>
                    <a:pt x="22" y="37"/>
                    <a:pt x="28" y="31"/>
                    <a:pt x="28" y="24"/>
                  </a:cubicBezTo>
                  <a:cubicBezTo>
                    <a:pt x="28" y="15"/>
                    <a:pt x="28" y="15"/>
                    <a:pt x="28" y="15"/>
                  </a:cubicBezTo>
                  <a:cubicBezTo>
                    <a:pt x="30" y="15"/>
                    <a:pt x="31" y="14"/>
                    <a:pt x="32" y="12"/>
                  </a:cubicBezTo>
                  <a:cubicBezTo>
                    <a:pt x="36" y="10"/>
                    <a:pt x="36" y="10"/>
                    <a:pt x="36" y="10"/>
                  </a:cubicBezTo>
                  <a:lnTo>
                    <a:pt x="22" y="0"/>
                  </a:lnTo>
                  <a:close/>
                </a:path>
              </a:pathLst>
            </a:custGeom>
            <a:solidFill>
              <a:srgbClr val="E71E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0" name="Google Shape;310;p20"/>
            <p:cNvSpPr/>
            <p:nvPr/>
          </p:nvSpPr>
          <p:spPr>
            <a:xfrm>
              <a:off x="4532313" y="4518025"/>
              <a:ext cx="87312" cy="77787"/>
            </a:xfrm>
            <a:custGeom>
              <a:rect b="b" l="l" r="r" t="t"/>
              <a:pathLst>
                <a:path extrusionOk="0" h="25" w="26">
                  <a:moveTo>
                    <a:pt x="9" y="25"/>
                  </a:moveTo>
                  <a:cubicBezTo>
                    <a:pt x="13" y="25"/>
                    <a:pt x="17" y="23"/>
                    <a:pt x="20" y="20"/>
                  </a:cubicBezTo>
                  <a:cubicBezTo>
                    <a:pt x="26" y="15"/>
                    <a:pt x="26" y="6"/>
                    <a:pt x="22" y="0"/>
                  </a:cubicBezTo>
                  <a:cubicBezTo>
                    <a:pt x="0" y="22"/>
                    <a:pt x="0" y="22"/>
                    <a:pt x="0" y="22"/>
                  </a:cubicBezTo>
                  <a:cubicBezTo>
                    <a:pt x="3" y="24"/>
                    <a:pt x="6" y="25"/>
                    <a:pt x="9" y="25"/>
                  </a:cubicBezTo>
                  <a:close/>
                </a:path>
              </a:pathLst>
            </a:custGeom>
            <a:solidFill>
              <a:srgbClr val="E71E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1" name="Google Shape;311;p20"/>
            <p:cNvSpPr/>
            <p:nvPr/>
          </p:nvSpPr>
          <p:spPr>
            <a:xfrm>
              <a:off x="4625975" y="4511675"/>
              <a:ext cx="6350" cy="6350"/>
            </a:xfrm>
            <a:prstGeom prst="ellipse">
              <a:avLst/>
            </a:prstGeom>
            <a:solidFill>
              <a:srgbClr val="DFDF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2" name="Google Shape;312;p20"/>
            <p:cNvSpPr/>
            <p:nvPr/>
          </p:nvSpPr>
          <p:spPr>
            <a:xfrm>
              <a:off x="4595813" y="4592638"/>
              <a:ext cx="9525" cy="9525"/>
            </a:xfrm>
            <a:custGeom>
              <a:rect b="b" l="l" r="r" t="t"/>
              <a:pathLst>
                <a:path extrusionOk="0" h="6" w="6">
                  <a:moveTo>
                    <a:pt x="6" y="0"/>
                  </a:moveTo>
                  <a:lnTo>
                    <a:pt x="6" y="6"/>
                  </a:lnTo>
                  <a:lnTo>
                    <a:pt x="0" y="0"/>
                  </a:lnTo>
                  <a:lnTo>
                    <a:pt x="6" y="0"/>
                  </a:lnTo>
                  <a:close/>
                </a:path>
              </a:pathLst>
            </a:custGeom>
            <a:solidFill>
              <a:srgbClr val="E71E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13" name="Google Shape;313;p20"/>
            <p:cNvSpPr/>
            <p:nvPr/>
          </p:nvSpPr>
          <p:spPr>
            <a:xfrm>
              <a:off x="4581525" y="4592638"/>
              <a:ext cx="11112" cy="12700"/>
            </a:xfrm>
            <a:custGeom>
              <a:rect b="b" l="l" r="r" t="t"/>
              <a:pathLst>
                <a:path extrusionOk="0" h="8" w="7">
                  <a:moveTo>
                    <a:pt x="7" y="0"/>
                  </a:moveTo>
                  <a:lnTo>
                    <a:pt x="7" y="8"/>
                  </a:lnTo>
                  <a:lnTo>
                    <a:pt x="0" y="2"/>
                  </a:lnTo>
                  <a:lnTo>
                    <a:pt x="7" y="0"/>
                  </a:lnTo>
                  <a:close/>
                </a:path>
              </a:pathLst>
            </a:custGeom>
            <a:solidFill>
              <a:srgbClr val="E71E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pic>
        <p:nvPicPr>
          <p:cNvPr id="314" name="Google Shape;314;p20"/>
          <p:cNvPicPr preferRelativeResize="0"/>
          <p:nvPr/>
        </p:nvPicPr>
        <p:blipFill rotWithShape="1">
          <a:blip r:embed="rId3">
            <a:alphaModFix/>
          </a:blip>
          <a:srcRect b="0" l="0" r="0" t="0"/>
          <a:stretch/>
        </p:blipFill>
        <p:spPr>
          <a:xfrm>
            <a:off x="0" y="5100004"/>
            <a:ext cx="12463010" cy="1931862"/>
          </a:xfrm>
          <a:prstGeom prst="rect">
            <a:avLst/>
          </a:prstGeom>
          <a:noFill/>
          <a:ln>
            <a:noFill/>
          </a:ln>
        </p:spPr>
      </p:pic>
      <p:pic>
        <p:nvPicPr>
          <p:cNvPr id="315" name="Google Shape;315;p20"/>
          <p:cNvPicPr preferRelativeResize="0"/>
          <p:nvPr/>
        </p:nvPicPr>
        <p:blipFill rotWithShape="1">
          <a:blip r:embed="rId4">
            <a:alphaModFix/>
          </a:blip>
          <a:srcRect b="0" l="0" r="0" t="0"/>
          <a:stretch/>
        </p:blipFill>
        <p:spPr>
          <a:xfrm>
            <a:off x="547947" y="3049738"/>
            <a:ext cx="1755000" cy="3352500"/>
          </a:xfrm>
          <a:prstGeom prst="rect">
            <a:avLst/>
          </a:prstGeom>
          <a:noFill/>
          <a:ln>
            <a:noFill/>
          </a:ln>
        </p:spPr>
      </p:pic>
      <p:pic>
        <p:nvPicPr>
          <p:cNvPr id="316" name="Google Shape;316;p20"/>
          <p:cNvPicPr preferRelativeResize="0"/>
          <p:nvPr/>
        </p:nvPicPr>
        <p:blipFill rotWithShape="1">
          <a:blip r:embed="rId5">
            <a:alphaModFix/>
          </a:blip>
          <a:srcRect b="0" l="0" r="0" t="0"/>
          <a:stretch/>
        </p:blipFill>
        <p:spPr>
          <a:xfrm>
            <a:off x="8217066" y="3682492"/>
            <a:ext cx="1276205" cy="2209549"/>
          </a:xfrm>
          <a:prstGeom prst="rect">
            <a:avLst/>
          </a:prstGeom>
          <a:noFill/>
          <a:ln>
            <a:noFill/>
          </a:ln>
        </p:spPr>
      </p:pic>
      <p:pic>
        <p:nvPicPr>
          <p:cNvPr id="317" name="Google Shape;317;p20"/>
          <p:cNvPicPr preferRelativeResize="0"/>
          <p:nvPr/>
        </p:nvPicPr>
        <p:blipFill rotWithShape="1">
          <a:blip r:embed="rId6">
            <a:alphaModFix/>
          </a:blip>
          <a:srcRect b="0" l="0" r="0" t="0"/>
          <a:stretch/>
        </p:blipFill>
        <p:spPr>
          <a:xfrm>
            <a:off x="2146745" y="3263488"/>
            <a:ext cx="1327500" cy="3138750"/>
          </a:xfrm>
          <a:prstGeom prst="rect">
            <a:avLst/>
          </a:prstGeom>
          <a:noFill/>
          <a:ln>
            <a:noFill/>
          </a:ln>
        </p:spPr>
      </p:pic>
      <p:sp>
        <p:nvSpPr>
          <p:cNvPr id="318" name="Google Shape;318;p20"/>
          <p:cNvSpPr/>
          <p:nvPr/>
        </p:nvSpPr>
        <p:spPr>
          <a:xfrm>
            <a:off x="274638" y="-1"/>
            <a:ext cx="3482014" cy="1549399"/>
          </a:xfrm>
          <a:prstGeom prst="rect">
            <a:avLst/>
          </a:prstGeom>
          <a:solidFill>
            <a:srgbClr val="6DC2E9"/>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None/>
            </a:pPr>
            <a:r>
              <a:t/>
            </a:r>
            <a:endParaRPr sz="2400">
              <a:solidFill>
                <a:srgbClr val="6DC2E9"/>
              </a:solidFill>
              <a:latin typeface="Quattrocento Sans"/>
              <a:ea typeface="Quattrocento Sans"/>
              <a:cs typeface="Quattrocento Sans"/>
              <a:sym typeface="Quattrocento Sans"/>
            </a:endParaRPr>
          </a:p>
        </p:txBody>
      </p:sp>
      <p:pic>
        <p:nvPicPr>
          <p:cNvPr id="319" name="Google Shape;319;p20"/>
          <p:cNvPicPr preferRelativeResize="0"/>
          <p:nvPr/>
        </p:nvPicPr>
        <p:blipFill rotWithShape="1">
          <a:blip r:embed="rId7">
            <a:alphaModFix/>
          </a:blip>
          <a:srcRect b="0" l="0" r="0" t="0"/>
          <a:stretch/>
        </p:blipFill>
        <p:spPr>
          <a:xfrm>
            <a:off x="458840" y="480502"/>
            <a:ext cx="2557743" cy="547905"/>
          </a:xfrm>
          <a:prstGeom prst="rect">
            <a:avLst/>
          </a:prstGeom>
          <a:noFill/>
          <a:ln>
            <a:noFill/>
          </a:ln>
        </p:spPr>
      </p:pic>
      <p:pic>
        <p:nvPicPr>
          <p:cNvPr id="320" name="Google Shape;320;p20"/>
          <p:cNvPicPr preferRelativeResize="0"/>
          <p:nvPr/>
        </p:nvPicPr>
        <p:blipFill rotWithShape="1">
          <a:blip r:embed="rId8">
            <a:alphaModFix/>
          </a:blip>
          <a:srcRect b="0" l="0" r="0" t="0"/>
          <a:stretch/>
        </p:blipFill>
        <p:spPr>
          <a:xfrm>
            <a:off x="5818870" y="4069916"/>
            <a:ext cx="2189766" cy="2569443"/>
          </a:xfrm>
          <a:prstGeom prst="rect">
            <a:avLst/>
          </a:prstGeom>
          <a:noFill/>
          <a:ln>
            <a:noFill/>
          </a:ln>
        </p:spPr>
      </p:pic>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ccent Color 1">
  <p:cSld name="Section Title Accent Color 1">
    <p:bg>
      <p:bgPr>
        <a:solidFill>
          <a:schemeClr val="accent1"/>
        </a:solidFill>
      </p:bgPr>
    </p:bg>
    <p:spTree>
      <p:nvGrpSpPr>
        <p:cNvPr id="321" name="Shape 321"/>
        <p:cNvGrpSpPr/>
        <p:nvPr/>
      </p:nvGrpSpPr>
      <p:grpSpPr>
        <a:xfrm>
          <a:off x="0" y="0"/>
          <a:ext cx="0" cy="0"/>
          <a:chOff x="0" y="0"/>
          <a:chExt cx="0" cy="0"/>
        </a:xfrm>
      </p:grpSpPr>
      <p:sp>
        <p:nvSpPr>
          <p:cNvPr id="322" name="Google Shape;322;p21"/>
          <p:cNvSpPr txBox="1"/>
          <p:nvPr>
            <p:ph type="title"/>
          </p:nvPr>
        </p:nvSpPr>
        <p:spPr>
          <a:xfrm>
            <a:off x="274638" y="2125662"/>
            <a:ext cx="11887200" cy="1831975"/>
          </a:xfrm>
          <a:prstGeom prst="rect">
            <a:avLst/>
          </a:prstGeom>
          <a:noFill/>
          <a:ln>
            <a:noFill/>
          </a:ln>
        </p:spPr>
        <p:txBody>
          <a:bodyPr anchorCtr="0" anchor="t" bIns="91425" lIns="146300" spcFirstLastPara="1" rIns="146300" wrap="square" tIns="91425">
            <a:noAutofit/>
          </a:bodyPr>
          <a:lstStyle>
            <a:lvl1pPr lvl="0" algn="l">
              <a:lnSpc>
                <a:spcPct val="90000"/>
              </a:lnSpc>
              <a:spcBef>
                <a:spcPts val="0"/>
              </a:spcBef>
              <a:spcAft>
                <a:spcPts val="0"/>
              </a:spcAft>
              <a:buClr>
                <a:schemeClr val="lt1"/>
              </a:buClr>
              <a:buSzPts val="8800"/>
              <a:buFont typeface="Quattrocento Sans"/>
              <a:buNone/>
              <a:defRPr sz="8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solidFill>
          <a:srgbClr val="F3F3F3"/>
        </a:solidFill>
      </p:bgPr>
    </p:bg>
    <p:spTree>
      <p:nvGrpSpPr>
        <p:cNvPr id="323" name="Shape 323"/>
        <p:cNvGrpSpPr/>
        <p:nvPr/>
      </p:nvGrpSpPr>
      <p:grpSpPr>
        <a:xfrm>
          <a:off x="0" y="0"/>
          <a:ext cx="0" cy="0"/>
          <a:chOff x="0" y="0"/>
          <a:chExt cx="0" cy="0"/>
        </a:xfrm>
      </p:grpSpPr>
      <p:sp>
        <p:nvSpPr>
          <p:cNvPr id="324" name="Google Shape;324;p22"/>
          <p:cNvSpPr txBox="1"/>
          <p:nvPr>
            <p:ph type="title"/>
          </p:nvPr>
        </p:nvSpPr>
        <p:spPr>
          <a:xfrm>
            <a:off x="274320" y="296897"/>
            <a:ext cx="11889564" cy="917575"/>
          </a:xfrm>
          <a:prstGeom prst="rect">
            <a:avLst/>
          </a:prstGeom>
          <a:noFill/>
          <a:ln>
            <a:noFill/>
          </a:ln>
        </p:spPr>
        <p:txBody>
          <a:bodyPr anchorCtr="0" anchor="t" bIns="91425" lIns="146300" spcFirstLastPara="1" rIns="146300" wrap="square" tIns="91425">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55008" y="372394"/>
            <a:ext cx="10726460" cy="135195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55008" y="1861968"/>
            <a:ext cx="10726460" cy="4437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20"/>
              </a:spcBef>
              <a:spcAft>
                <a:spcPts val="0"/>
              </a:spcAft>
              <a:buClr>
                <a:schemeClr val="dk1"/>
              </a:buClr>
              <a:buSzPts val="1800"/>
              <a:buChar char="•"/>
              <a:defRPr/>
            </a:lvl1pPr>
            <a:lvl2pPr indent="-342900" lvl="1" marL="914400" algn="l">
              <a:lnSpc>
                <a:spcPct val="90000"/>
              </a:lnSpc>
              <a:spcBef>
                <a:spcPts val="510"/>
              </a:spcBef>
              <a:spcAft>
                <a:spcPts val="0"/>
              </a:spcAft>
              <a:buClr>
                <a:schemeClr val="dk1"/>
              </a:buClr>
              <a:buSzPts val="1800"/>
              <a:buChar char="•"/>
              <a:defRPr/>
            </a:lvl2pPr>
            <a:lvl3pPr indent="-342900" lvl="2" marL="1371600" algn="l">
              <a:lnSpc>
                <a:spcPct val="90000"/>
              </a:lnSpc>
              <a:spcBef>
                <a:spcPts val="510"/>
              </a:spcBef>
              <a:spcAft>
                <a:spcPts val="0"/>
              </a:spcAft>
              <a:buClr>
                <a:schemeClr val="dk1"/>
              </a:buClr>
              <a:buSzPts val="1800"/>
              <a:buChar char="•"/>
              <a:defRPr/>
            </a:lvl3pPr>
            <a:lvl4pPr indent="-342900" lvl="3" marL="1828800" algn="l">
              <a:lnSpc>
                <a:spcPct val="90000"/>
              </a:lnSpc>
              <a:spcBef>
                <a:spcPts val="510"/>
              </a:spcBef>
              <a:spcAft>
                <a:spcPts val="0"/>
              </a:spcAft>
              <a:buClr>
                <a:schemeClr val="dk1"/>
              </a:buClr>
              <a:buSzPts val="1800"/>
              <a:buChar char="•"/>
              <a:defRPr/>
            </a:lvl4pPr>
            <a:lvl5pPr indent="-342900" lvl="4" marL="2286000" algn="l">
              <a:lnSpc>
                <a:spcPct val="90000"/>
              </a:lnSpc>
              <a:spcBef>
                <a:spcPts val="510"/>
              </a:spcBef>
              <a:spcAft>
                <a:spcPts val="0"/>
              </a:spcAft>
              <a:buClr>
                <a:schemeClr val="dk1"/>
              </a:buClr>
              <a:buSzPts val="1800"/>
              <a:buChar char="•"/>
              <a:defRPr/>
            </a:lvl5pPr>
            <a:lvl6pPr indent="-342900" lvl="5" marL="2743200" algn="l">
              <a:lnSpc>
                <a:spcPct val="90000"/>
              </a:lnSpc>
              <a:spcBef>
                <a:spcPts val="510"/>
              </a:spcBef>
              <a:spcAft>
                <a:spcPts val="0"/>
              </a:spcAft>
              <a:buClr>
                <a:schemeClr val="dk1"/>
              </a:buClr>
              <a:buSzPts val="1800"/>
              <a:buChar char="•"/>
              <a:defRPr/>
            </a:lvl6pPr>
            <a:lvl7pPr indent="-342900" lvl="6" marL="3200400" algn="l">
              <a:lnSpc>
                <a:spcPct val="90000"/>
              </a:lnSpc>
              <a:spcBef>
                <a:spcPts val="510"/>
              </a:spcBef>
              <a:spcAft>
                <a:spcPts val="0"/>
              </a:spcAft>
              <a:buClr>
                <a:schemeClr val="dk1"/>
              </a:buClr>
              <a:buSzPts val="1800"/>
              <a:buChar char="•"/>
              <a:defRPr/>
            </a:lvl7pPr>
            <a:lvl8pPr indent="-342900" lvl="7" marL="3657600" algn="l">
              <a:lnSpc>
                <a:spcPct val="90000"/>
              </a:lnSpc>
              <a:spcBef>
                <a:spcPts val="510"/>
              </a:spcBef>
              <a:spcAft>
                <a:spcPts val="0"/>
              </a:spcAft>
              <a:buClr>
                <a:schemeClr val="dk1"/>
              </a:buClr>
              <a:buSzPts val="1800"/>
              <a:buChar char="•"/>
              <a:defRPr/>
            </a:lvl8pPr>
            <a:lvl9pPr indent="-342900" lvl="8" marL="4114800" algn="l">
              <a:lnSpc>
                <a:spcPct val="90000"/>
              </a:lnSpc>
              <a:spcBef>
                <a:spcPts val="510"/>
              </a:spcBef>
              <a:spcAft>
                <a:spcPts val="0"/>
              </a:spcAft>
              <a:buClr>
                <a:schemeClr val="dk1"/>
              </a:buClr>
              <a:buSzPts val="1800"/>
              <a:buChar char="•"/>
              <a:defRPr/>
            </a:lvl9pPr>
          </a:lstStyle>
          <a:p/>
        </p:txBody>
      </p:sp>
      <p:sp>
        <p:nvSpPr>
          <p:cNvPr id="24" name="Google Shape;24;p3"/>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Accent Color 1">
  <p:cSld name="Blank Accent Color 1">
    <p:bg>
      <p:bgPr>
        <a:solidFill>
          <a:schemeClr val="accent1"/>
        </a:solidFill>
      </p:bgPr>
    </p:bg>
    <p:spTree>
      <p:nvGrpSpPr>
        <p:cNvPr id="325" name="Shape 325"/>
        <p:cNvGrpSpPr/>
        <p:nvPr/>
      </p:nvGrpSpPr>
      <p:grpSpPr>
        <a:xfrm>
          <a:off x="0" y="0"/>
          <a:ext cx="0" cy="0"/>
          <a:chOff x="0" y="0"/>
          <a:chExt cx="0" cy="0"/>
        </a:xfrm>
      </p:grpSpPr>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accent1"/>
        </a:solidFill>
      </p:bgPr>
    </p:bg>
    <p:spTree>
      <p:nvGrpSpPr>
        <p:cNvPr id="333" name="Shape 333"/>
        <p:cNvGrpSpPr/>
        <p:nvPr/>
      </p:nvGrpSpPr>
      <p:grpSpPr>
        <a:xfrm>
          <a:off x="0" y="0"/>
          <a:ext cx="0" cy="0"/>
          <a:chOff x="0" y="0"/>
          <a:chExt cx="0" cy="0"/>
        </a:xfrm>
      </p:grpSpPr>
      <p:pic>
        <p:nvPicPr>
          <p:cNvPr id="334" name="Google Shape;334;p25"/>
          <p:cNvPicPr preferRelativeResize="0"/>
          <p:nvPr/>
        </p:nvPicPr>
        <p:blipFill rotWithShape="1">
          <a:blip r:embed="rId2">
            <a:alphaModFix/>
          </a:blip>
          <a:srcRect b="0" l="0" r="0" t="0"/>
          <a:stretch/>
        </p:blipFill>
        <p:spPr>
          <a:xfrm>
            <a:off x="7070256" y="0"/>
            <a:ext cx="5366220" cy="6994525"/>
          </a:xfrm>
          <a:prstGeom prst="rect">
            <a:avLst/>
          </a:prstGeom>
          <a:noFill/>
          <a:ln>
            <a:noFill/>
          </a:ln>
        </p:spPr>
      </p:pic>
      <p:sp>
        <p:nvSpPr>
          <p:cNvPr id="335" name="Google Shape;335;p25"/>
          <p:cNvSpPr txBox="1"/>
          <p:nvPr>
            <p:ph idx="1" type="subTitle"/>
          </p:nvPr>
        </p:nvSpPr>
        <p:spPr>
          <a:xfrm>
            <a:off x="621826" y="4044117"/>
            <a:ext cx="3048663" cy="627807"/>
          </a:xfrm>
          <a:prstGeom prst="rect">
            <a:avLst/>
          </a:prstGeom>
          <a:noFill/>
          <a:ln>
            <a:noFill/>
          </a:ln>
        </p:spPr>
        <p:txBody>
          <a:bodyPr anchorCtr="0" anchor="t" bIns="0" lIns="0" spcFirstLastPara="1" rIns="0" wrap="square" tIns="0">
            <a:spAutoFit/>
          </a:bodyPr>
          <a:lstStyle>
            <a:lvl1pPr lvl="0" algn="l">
              <a:lnSpc>
                <a:spcPct val="125000"/>
              </a:lnSpc>
              <a:spcBef>
                <a:spcPts val="0"/>
              </a:spcBef>
              <a:spcAft>
                <a:spcPts val="0"/>
              </a:spcAft>
              <a:buClr>
                <a:schemeClr val="lt1"/>
              </a:buClr>
              <a:buSzPts val="1632"/>
              <a:buNone/>
              <a:defRPr sz="1632">
                <a:solidFill>
                  <a:schemeClr val="lt1"/>
                </a:solidFill>
              </a:defRPr>
            </a:lvl1pPr>
            <a:lvl2pPr lvl="1" algn="l">
              <a:lnSpc>
                <a:spcPct val="125000"/>
              </a:lnSpc>
              <a:spcBef>
                <a:spcPts val="0"/>
              </a:spcBef>
              <a:spcAft>
                <a:spcPts val="0"/>
              </a:spcAft>
              <a:buClr>
                <a:schemeClr val="lt1"/>
              </a:buClr>
              <a:buSzPts val="1632"/>
              <a:buFont typeface="Arial"/>
              <a:buChar char="•"/>
              <a:defRPr sz="1632">
                <a:solidFill>
                  <a:schemeClr val="lt1"/>
                </a:solidFill>
              </a:defRPr>
            </a:lvl2pPr>
            <a:lvl3pPr lvl="2" algn="l">
              <a:lnSpc>
                <a:spcPct val="125000"/>
              </a:lnSpc>
              <a:spcBef>
                <a:spcPts val="0"/>
              </a:spcBef>
              <a:spcAft>
                <a:spcPts val="0"/>
              </a:spcAft>
              <a:buClr>
                <a:schemeClr val="lt1"/>
              </a:buClr>
              <a:buSzPts val="1632"/>
              <a:buFont typeface="Arial"/>
              <a:buChar char="•"/>
              <a:defRPr sz="1632">
                <a:solidFill>
                  <a:schemeClr val="lt1"/>
                </a:solidFill>
              </a:defRPr>
            </a:lvl3pPr>
            <a:lvl4pPr lvl="3" algn="l">
              <a:lnSpc>
                <a:spcPct val="125000"/>
              </a:lnSpc>
              <a:spcBef>
                <a:spcPts val="0"/>
              </a:spcBef>
              <a:spcAft>
                <a:spcPts val="0"/>
              </a:spcAft>
              <a:buClr>
                <a:schemeClr val="lt1"/>
              </a:buClr>
              <a:buSzPts val="1632"/>
              <a:buFont typeface="Arial"/>
              <a:buChar char="•"/>
              <a:defRPr sz="1632">
                <a:solidFill>
                  <a:schemeClr val="lt1"/>
                </a:solidFill>
              </a:defRPr>
            </a:lvl4pPr>
            <a:lvl5pPr lvl="4" algn="l">
              <a:lnSpc>
                <a:spcPct val="125000"/>
              </a:lnSpc>
              <a:spcBef>
                <a:spcPts val="0"/>
              </a:spcBef>
              <a:spcAft>
                <a:spcPts val="0"/>
              </a:spcAft>
              <a:buClr>
                <a:schemeClr val="lt1"/>
              </a:buClr>
              <a:buSzPts val="1632"/>
              <a:buFont typeface="Arial"/>
              <a:buChar char="•"/>
              <a:defRPr sz="1632">
                <a:solidFill>
                  <a:schemeClr val="lt1"/>
                </a:solidFill>
              </a:defRPr>
            </a:lvl5pPr>
            <a:lvl6pPr lvl="5" algn="ctr">
              <a:spcBef>
                <a:spcPts val="544"/>
              </a:spcBef>
              <a:spcAft>
                <a:spcPts val="0"/>
              </a:spcAft>
              <a:buClr>
                <a:schemeClr val="lt1"/>
              </a:buClr>
              <a:buSzPts val="2720"/>
              <a:buNone/>
              <a:defRPr>
                <a:solidFill>
                  <a:schemeClr val="lt1"/>
                </a:solidFill>
              </a:defRPr>
            </a:lvl6pPr>
            <a:lvl7pPr lvl="6" algn="ctr">
              <a:spcBef>
                <a:spcPts val="544"/>
              </a:spcBef>
              <a:spcAft>
                <a:spcPts val="0"/>
              </a:spcAft>
              <a:buClr>
                <a:schemeClr val="lt1"/>
              </a:buClr>
              <a:buSzPts val="2720"/>
              <a:buNone/>
              <a:defRPr>
                <a:solidFill>
                  <a:schemeClr val="lt1"/>
                </a:solidFill>
              </a:defRPr>
            </a:lvl7pPr>
            <a:lvl8pPr lvl="7" algn="ctr">
              <a:spcBef>
                <a:spcPts val="544"/>
              </a:spcBef>
              <a:spcAft>
                <a:spcPts val="0"/>
              </a:spcAft>
              <a:buClr>
                <a:schemeClr val="lt1"/>
              </a:buClr>
              <a:buSzPts val="2720"/>
              <a:buNone/>
              <a:defRPr>
                <a:solidFill>
                  <a:schemeClr val="lt1"/>
                </a:solidFill>
              </a:defRPr>
            </a:lvl8pPr>
            <a:lvl9pPr lvl="8" algn="ctr">
              <a:spcBef>
                <a:spcPts val="544"/>
              </a:spcBef>
              <a:spcAft>
                <a:spcPts val="0"/>
              </a:spcAft>
              <a:buClr>
                <a:schemeClr val="lt1"/>
              </a:buClr>
              <a:buSzPts val="2720"/>
              <a:buNone/>
              <a:defRPr>
                <a:solidFill>
                  <a:schemeClr val="lt1"/>
                </a:solidFill>
              </a:defRPr>
            </a:lvl9pPr>
          </a:lstStyle>
          <a:p/>
        </p:txBody>
      </p:sp>
      <p:sp>
        <p:nvSpPr>
          <p:cNvPr id="336" name="Google Shape;336;p25"/>
          <p:cNvSpPr txBox="1"/>
          <p:nvPr>
            <p:ph idx="2" type="body"/>
          </p:nvPr>
        </p:nvSpPr>
        <p:spPr>
          <a:xfrm>
            <a:off x="621826" y="544118"/>
            <a:ext cx="3048663" cy="313903"/>
          </a:xfrm>
          <a:prstGeom prst="rect">
            <a:avLst/>
          </a:prstGeom>
          <a:noFill/>
          <a:ln>
            <a:noFill/>
          </a:ln>
        </p:spPr>
        <p:txBody>
          <a:bodyPr anchorCtr="0" anchor="t" bIns="0" lIns="0" spcFirstLastPara="1" rIns="0" wrap="square" tIns="0">
            <a:spAutoFit/>
          </a:bodyPr>
          <a:lstStyle>
            <a:lvl1pPr indent="-228600" lvl="0" marL="457200" algn="l">
              <a:lnSpc>
                <a:spcPct val="125000"/>
              </a:lnSpc>
              <a:spcBef>
                <a:spcPts val="816"/>
              </a:spcBef>
              <a:spcAft>
                <a:spcPts val="0"/>
              </a:spcAft>
              <a:buClr>
                <a:schemeClr val="lt1"/>
              </a:buClr>
              <a:buSzPts val="1632"/>
              <a:buNone/>
              <a:defRPr sz="1632">
                <a:solidFill>
                  <a:schemeClr val="lt1"/>
                </a:solidFill>
              </a:defRPr>
            </a:lvl1pPr>
            <a:lvl2pPr indent="-332232" lvl="1" marL="914400" algn="l">
              <a:lnSpc>
                <a:spcPct val="125000"/>
              </a:lnSpc>
              <a:spcBef>
                <a:spcPts val="0"/>
              </a:spcBef>
              <a:spcAft>
                <a:spcPts val="0"/>
              </a:spcAft>
              <a:buClr>
                <a:schemeClr val="lt2"/>
              </a:buClr>
              <a:buSzPts val="1632"/>
              <a:buChar char="•"/>
              <a:defRPr sz="1632">
                <a:solidFill>
                  <a:schemeClr val="lt2"/>
                </a:solidFill>
              </a:defRPr>
            </a:lvl2pPr>
            <a:lvl3pPr indent="-332232" lvl="2" marL="1371600" algn="l">
              <a:lnSpc>
                <a:spcPct val="125000"/>
              </a:lnSpc>
              <a:spcBef>
                <a:spcPts val="0"/>
              </a:spcBef>
              <a:spcAft>
                <a:spcPts val="0"/>
              </a:spcAft>
              <a:buClr>
                <a:schemeClr val="lt2"/>
              </a:buClr>
              <a:buSzPts val="1632"/>
              <a:buChar char="•"/>
              <a:defRPr sz="1632">
                <a:solidFill>
                  <a:schemeClr val="lt2"/>
                </a:solidFill>
              </a:defRPr>
            </a:lvl3pPr>
            <a:lvl4pPr indent="-332232" lvl="3" marL="1828800" algn="l">
              <a:lnSpc>
                <a:spcPct val="125000"/>
              </a:lnSpc>
              <a:spcBef>
                <a:spcPts val="0"/>
              </a:spcBef>
              <a:spcAft>
                <a:spcPts val="0"/>
              </a:spcAft>
              <a:buClr>
                <a:schemeClr val="lt2"/>
              </a:buClr>
              <a:buSzPts val="1632"/>
              <a:buChar char="•"/>
              <a:defRPr sz="1632">
                <a:solidFill>
                  <a:schemeClr val="lt2"/>
                </a:solidFill>
              </a:defRPr>
            </a:lvl4pPr>
            <a:lvl5pPr indent="-228600" lvl="4" marL="2286000" algn="l">
              <a:lnSpc>
                <a:spcPct val="125000"/>
              </a:lnSpc>
              <a:spcBef>
                <a:spcPts val="0"/>
              </a:spcBef>
              <a:spcAft>
                <a:spcPts val="0"/>
              </a:spcAft>
              <a:buClr>
                <a:schemeClr val="lt2"/>
              </a:buClr>
              <a:buSzPts val="1632"/>
              <a:buNone/>
              <a:defRPr sz="1632">
                <a:solidFill>
                  <a:schemeClr val="lt2"/>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37" name="Google Shape;337;p25"/>
          <p:cNvSpPr txBox="1"/>
          <p:nvPr>
            <p:ph type="title"/>
          </p:nvPr>
        </p:nvSpPr>
        <p:spPr>
          <a:xfrm>
            <a:off x="621826" y="2404044"/>
            <a:ext cx="3048663" cy="1230371"/>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lt1"/>
              </a:buClr>
              <a:buSzPts val="3807"/>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38" name="Google Shape;338;p25"/>
          <p:cNvGrpSpPr/>
          <p:nvPr/>
        </p:nvGrpSpPr>
        <p:grpSpPr>
          <a:xfrm>
            <a:off x="621825" y="6121120"/>
            <a:ext cx="2083110" cy="283372"/>
            <a:chOff x="464820" y="471850"/>
            <a:chExt cx="2499360" cy="340045"/>
          </a:xfrm>
        </p:grpSpPr>
        <p:sp>
          <p:nvSpPr>
            <p:cNvPr id="339" name="Google Shape;339;p25"/>
            <p:cNvSpPr/>
            <p:nvPr/>
          </p:nvSpPr>
          <p:spPr>
            <a:xfrm>
              <a:off x="464820" y="471850"/>
              <a:ext cx="339494" cy="340045"/>
            </a:xfrm>
            <a:custGeom>
              <a:rect b="b" l="l" r="r" t="t"/>
              <a:pathLst>
                <a:path extrusionOk="0" h="340045" w="339494">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40" name="Google Shape;340;p25"/>
            <p:cNvSpPr/>
            <p:nvPr/>
          </p:nvSpPr>
          <p:spPr>
            <a:xfrm>
              <a:off x="890290" y="528065"/>
              <a:ext cx="288790" cy="222104"/>
            </a:xfrm>
            <a:custGeom>
              <a:rect b="b" l="l" r="r" t="t"/>
              <a:pathLst>
                <a:path extrusionOk="0" h="403" w="524">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41" name="Google Shape;341;p25"/>
            <p:cNvSpPr/>
            <p:nvPr/>
          </p:nvSpPr>
          <p:spPr>
            <a:xfrm>
              <a:off x="1192307" y="518144"/>
              <a:ext cx="33068" cy="232024"/>
            </a:xfrm>
            <a:custGeom>
              <a:rect b="b" l="l" r="r" t="t"/>
              <a:pathLst>
                <a:path extrusionOk="0" h="421" w="60">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42" name="Google Shape;342;p25"/>
            <p:cNvSpPr/>
            <p:nvPr/>
          </p:nvSpPr>
          <p:spPr>
            <a:xfrm>
              <a:off x="1260096" y="588138"/>
              <a:ext cx="131719" cy="162031"/>
            </a:xfrm>
            <a:custGeom>
              <a:rect b="b" l="l" r="r" t="t"/>
              <a:pathLst>
                <a:path extrusionOk="0" h="294" w="239">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43" name="Google Shape;343;p25"/>
            <p:cNvSpPr/>
            <p:nvPr/>
          </p:nvSpPr>
          <p:spPr>
            <a:xfrm>
              <a:off x="1414963" y="514838"/>
              <a:ext cx="146049" cy="239189"/>
            </a:xfrm>
            <a:custGeom>
              <a:rect b="b" l="l" r="r" t="t"/>
              <a:pathLst>
                <a:path extrusionOk="0" h="434" w="265">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44" name="Google Shape;344;p25"/>
            <p:cNvSpPr/>
            <p:nvPr/>
          </p:nvSpPr>
          <p:spPr>
            <a:xfrm>
              <a:off x="1588016"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45" name="Google Shape;345;p25"/>
            <p:cNvSpPr/>
            <p:nvPr/>
          </p:nvSpPr>
          <p:spPr>
            <a:xfrm>
              <a:off x="1748945" y="591996"/>
              <a:ext cx="222104" cy="158174"/>
            </a:xfrm>
            <a:custGeom>
              <a:rect b="b" l="l" r="r" t="t"/>
              <a:pathLst>
                <a:path extrusionOk="0" h="287" w="403">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46" name="Google Shape;346;p25"/>
            <p:cNvSpPr/>
            <p:nvPr/>
          </p:nvSpPr>
          <p:spPr>
            <a:xfrm>
              <a:off x="1977112" y="588138"/>
              <a:ext cx="97549" cy="165889"/>
            </a:xfrm>
            <a:custGeom>
              <a:rect b="b" l="l" r="r" t="t"/>
              <a:pathLst>
                <a:path extrusionOk="0" h="301" w="177">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47" name="Google Shape;347;p25"/>
            <p:cNvSpPr/>
            <p:nvPr/>
          </p:nvSpPr>
          <p:spPr>
            <a:xfrm>
              <a:off x="2080173" y="586484"/>
              <a:ext cx="32516" cy="31965"/>
            </a:xfrm>
            <a:custGeom>
              <a:rect b="b" l="l" r="r" t="t"/>
              <a:pathLst>
                <a:path extrusionOk="0" h="58" w="59">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48" name="Google Shape;348;p25"/>
            <p:cNvSpPr/>
            <p:nvPr/>
          </p:nvSpPr>
          <p:spPr>
            <a:xfrm>
              <a:off x="2171660" y="528065"/>
              <a:ext cx="135577" cy="222104"/>
            </a:xfrm>
            <a:custGeom>
              <a:rect b="b" l="l" r="r" t="t"/>
              <a:pathLst>
                <a:path extrusionOk="0" h="403" w="246">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49" name="Google Shape;349;p25"/>
            <p:cNvSpPr/>
            <p:nvPr/>
          </p:nvSpPr>
          <p:spPr>
            <a:xfrm>
              <a:off x="2333140" y="514838"/>
              <a:ext cx="131719" cy="235331"/>
            </a:xfrm>
            <a:custGeom>
              <a:rect b="b" l="l" r="r" t="t"/>
              <a:pathLst>
                <a:path extrusionOk="0" h="427" w="239">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50" name="Google Shape;350;p25"/>
            <p:cNvSpPr/>
            <p:nvPr/>
          </p:nvSpPr>
          <p:spPr>
            <a:xfrm>
              <a:off x="2488007"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51" name="Google Shape;351;p25"/>
            <p:cNvSpPr/>
            <p:nvPr/>
          </p:nvSpPr>
          <p:spPr>
            <a:xfrm>
              <a:off x="2670980" y="588138"/>
              <a:ext cx="131719" cy="162031"/>
            </a:xfrm>
            <a:custGeom>
              <a:rect b="b" l="l" r="r" t="t"/>
              <a:pathLst>
                <a:path extrusionOk="0" h="294" w="239">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52" name="Google Shape;352;p25"/>
            <p:cNvSpPr/>
            <p:nvPr/>
          </p:nvSpPr>
          <p:spPr>
            <a:xfrm>
              <a:off x="2825847" y="588138"/>
              <a:ext cx="138333" cy="165889"/>
            </a:xfrm>
            <a:custGeom>
              <a:rect b="b" l="l" r="r" t="t"/>
              <a:pathLst>
                <a:path extrusionOk="0" h="301" w="25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353" name="Google Shape;353;p25"/>
            <p:cNvSpPr/>
            <p:nvPr/>
          </p:nvSpPr>
          <p:spPr>
            <a:xfrm>
              <a:off x="723850" y="713244"/>
              <a:ext cx="31965" cy="31965"/>
            </a:xfrm>
            <a:custGeom>
              <a:rect b="b" l="l" r="r" t="t"/>
              <a:pathLst>
                <a:path extrusionOk="0" h="58" w="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grpSp>
      <p:sp>
        <p:nvSpPr>
          <p:cNvPr id="354" name="Google Shape;354;p25"/>
          <p:cNvSpPr/>
          <p:nvPr>
            <p:ph idx="3" type="pic"/>
          </p:nvPr>
        </p:nvSpPr>
        <p:spPr>
          <a:xfrm>
            <a:off x="7751207" y="634690"/>
            <a:ext cx="2197975" cy="2197663"/>
          </a:xfrm>
          <a:prstGeom prst="rect">
            <a:avLst/>
          </a:prstGeom>
          <a:solidFill>
            <a:schemeClr val="accent3"/>
          </a:solidFill>
          <a:ln>
            <a:noFill/>
          </a:ln>
        </p:spPr>
      </p:sp>
      <p:sp>
        <p:nvSpPr>
          <p:cNvPr id="355" name="Google Shape;355;p25"/>
          <p:cNvSpPr/>
          <p:nvPr>
            <p:ph idx="4" type="pic"/>
          </p:nvPr>
        </p:nvSpPr>
        <p:spPr>
          <a:xfrm>
            <a:off x="10113275" y="634690"/>
            <a:ext cx="2197975" cy="2197663"/>
          </a:xfrm>
          <a:prstGeom prst="rect">
            <a:avLst/>
          </a:prstGeom>
          <a:solidFill>
            <a:schemeClr val="accent3"/>
          </a:solidFill>
          <a:ln>
            <a:noFill/>
          </a:ln>
        </p:spPr>
      </p:sp>
      <p:sp>
        <p:nvSpPr>
          <p:cNvPr id="356" name="Google Shape;356;p25"/>
          <p:cNvSpPr/>
          <p:nvPr>
            <p:ph idx="5" type="pic"/>
          </p:nvPr>
        </p:nvSpPr>
        <p:spPr>
          <a:xfrm>
            <a:off x="7751207" y="2985195"/>
            <a:ext cx="2197975" cy="2197663"/>
          </a:xfrm>
          <a:prstGeom prst="rect">
            <a:avLst/>
          </a:prstGeom>
          <a:solidFill>
            <a:schemeClr val="accent3"/>
          </a:solidFill>
          <a:ln>
            <a:noFill/>
          </a:ln>
        </p:spPr>
      </p:sp>
      <p:sp>
        <p:nvSpPr>
          <p:cNvPr id="357" name="Google Shape;357;p25"/>
          <p:cNvSpPr/>
          <p:nvPr>
            <p:ph idx="6" type="pic"/>
          </p:nvPr>
        </p:nvSpPr>
        <p:spPr>
          <a:xfrm>
            <a:off x="10113275" y="2985195"/>
            <a:ext cx="2197975" cy="2197663"/>
          </a:xfrm>
          <a:prstGeom prst="rect">
            <a:avLst/>
          </a:prstGeom>
          <a:solidFill>
            <a:schemeClr val="accent3"/>
          </a:solidFill>
          <a:ln>
            <a:noFill/>
          </a:ln>
        </p:spPr>
      </p:sp>
      <p:sp>
        <p:nvSpPr>
          <p:cNvPr id="358" name="Google Shape;358;p25"/>
          <p:cNvSpPr/>
          <p:nvPr>
            <p:ph idx="7" type="pic"/>
          </p:nvPr>
        </p:nvSpPr>
        <p:spPr>
          <a:xfrm>
            <a:off x="7751207" y="5335702"/>
            <a:ext cx="4560042" cy="1658823"/>
          </a:xfrm>
          <a:prstGeom prst="rect">
            <a:avLst/>
          </a:prstGeom>
          <a:solidFill>
            <a:schemeClr val="accent3"/>
          </a:solidFill>
          <a:ln>
            <a:noFill/>
          </a:ln>
        </p:spPr>
      </p:sp>
      <p:sp>
        <p:nvSpPr>
          <p:cNvPr id="359" name="Google Shape;359;p25"/>
          <p:cNvSpPr txBox="1"/>
          <p:nvPr>
            <p:ph idx="8" type="body"/>
          </p:nvPr>
        </p:nvSpPr>
        <p:spPr>
          <a:xfrm>
            <a:off x="7751207" y="2382816"/>
            <a:ext cx="2197975" cy="449536"/>
          </a:xfrm>
          <a:prstGeom prst="rect">
            <a:avLst/>
          </a:prstGeom>
          <a:noFill/>
          <a:ln>
            <a:noFill/>
          </a:ln>
        </p:spPr>
        <p:txBody>
          <a:bodyPr anchorCtr="0" anchor="b" bIns="73150" lIns="91425" spcFirstLastPara="1" rIns="91425" wrap="square" tIns="73150">
            <a:spAutoFit/>
          </a:bodyPr>
          <a:lstStyle>
            <a:lvl1pPr indent="-228600" lvl="0" marL="457200" algn="l">
              <a:lnSpc>
                <a:spcPct val="125000"/>
              </a:lnSpc>
              <a:spcBef>
                <a:spcPts val="0"/>
              </a:spcBef>
              <a:spcAft>
                <a:spcPts val="0"/>
              </a:spcAft>
              <a:buClr>
                <a:schemeClr val="lt1"/>
              </a:buClr>
              <a:buSzPts val="1904"/>
              <a:buNone/>
              <a:defRPr sz="1904">
                <a:solidFill>
                  <a:schemeClr val="lt1"/>
                </a:solidFill>
              </a:defRPr>
            </a:lvl1pPr>
            <a:lvl2pPr indent="-342900" lvl="1" marL="914400" algn="l">
              <a:lnSpc>
                <a:spcPct val="125000"/>
              </a:lnSpc>
              <a:spcBef>
                <a:spcPts val="0"/>
              </a:spcBef>
              <a:spcAft>
                <a:spcPts val="0"/>
              </a:spcAft>
              <a:buClr>
                <a:schemeClr val="lt1"/>
              </a:buClr>
              <a:buSzPts val="1800"/>
              <a:buChar char="•"/>
              <a:defRPr/>
            </a:lvl2pPr>
            <a:lvl3pPr indent="-342900" lvl="2" marL="1371600" algn="l">
              <a:lnSpc>
                <a:spcPct val="125000"/>
              </a:lnSpc>
              <a:spcBef>
                <a:spcPts val="0"/>
              </a:spcBef>
              <a:spcAft>
                <a:spcPts val="0"/>
              </a:spcAft>
              <a:buClr>
                <a:schemeClr val="lt1"/>
              </a:buClr>
              <a:buSzPts val="1800"/>
              <a:buChar char="•"/>
              <a:defRPr/>
            </a:lvl3pPr>
            <a:lvl4pPr indent="-342900" lvl="3" marL="1828800" algn="l">
              <a:lnSpc>
                <a:spcPct val="125000"/>
              </a:lnSpc>
              <a:spcBef>
                <a:spcPts val="0"/>
              </a:spcBef>
              <a:spcAft>
                <a:spcPts val="0"/>
              </a:spcAft>
              <a:buClr>
                <a:schemeClr val="lt1"/>
              </a:buClr>
              <a:buSzPts val="1800"/>
              <a:buChar char="•"/>
              <a:defRPr/>
            </a:lvl4pPr>
            <a:lvl5pPr indent="-342900" lvl="4" marL="2286000" algn="l">
              <a:lnSpc>
                <a:spcPct val="125000"/>
              </a:lnSpc>
              <a:spcBef>
                <a:spcPts val="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0" name="Google Shape;360;p25"/>
          <p:cNvSpPr txBox="1"/>
          <p:nvPr>
            <p:ph idx="9" type="body"/>
          </p:nvPr>
        </p:nvSpPr>
        <p:spPr>
          <a:xfrm>
            <a:off x="10113275" y="2382816"/>
            <a:ext cx="2197975" cy="449536"/>
          </a:xfrm>
          <a:prstGeom prst="rect">
            <a:avLst/>
          </a:prstGeom>
          <a:noFill/>
          <a:ln>
            <a:noFill/>
          </a:ln>
        </p:spPr>
        <p:txBody>
          <a:bodyPr anchorCtr="0" anchor="b" bIns="73150" lIns="91425" spcFirstLastPara="1" rIns="91425" wrap="square" tIns="73150">
            <a:spAutoFit/>
          </a:bodyPr>
          <a:lstStyle>
            <a:lvl1pPr indent="-228600" lvl="0" marL="457200" algn="l">
              <a:lnSpc>
                <a:spcPct val="125000"/>
              </a:lnSpc>
              <a:spcBef>
                <a:spcPts val="0"/>
              </a:spcBef>
              <a:spcAft>
                <a:spcPts val="0"/>
              </a:spcAft>
              <a:buClr>
                <a:schemeClr val="lt1"/>
              </a:buClr>
              <a:buSzPts val="1904"/>
              <a:buNone/>
              <a:defRPr sz="1904">
                <a:solidFill>
                  <a:schemeClr val="lt1"/>
                </a:solidFill>
              </a:defRPr>
            </a:lvl1pPr>
            <a:lvl2pPr indent="-342900" lvl="1" marL="914400" algn="l">
              <a:lnSpc>
                <a:spcPct val="125000"/>
              </a:lnSpc>
              <a:spcBef>
                <a:spcPts val="0"/>
              </a:spcBef>
              <a:spcAft>
                <a:spcPts val="0"/>
              </a:spcAft>
              <a:buClr>
                <a:schemeClr val="lt1"/>
              </a:buClr>
              <a:buSzPts val="1800"/>
              <a:buChar char="•"/>
              <a:defRPr/>
            </a:lvl2pPr>
            <a:lvl3pPr indent="-342900" lvl="2" marL="1371600" algn="l">
              <a:lnSpc>
                <a:spcPct val="125000"/>
              </a:lnSpc>
              <a:spcBef>
                <a:spcPts val="0"/>
              </a:spcBef>
              <a:spcAft>
                <a:spcPts val="0"/>
              </a:spcAft>
              <a:buClr>
                <a:schemeClr val="lt1"/>
              </a:buClr>
              <a:buSzPts val="1800"/>
              <a:buChar char="•"/>
              <a:defRPr/>
            </a:lvl3pPr>
            <a:lvl4pPr indent="-342900" lvl="3" marL="1828800" algn="l">
              <a:lnSpc>
                <a:spcPct val="125000"/>
              </a:lnSpc>
              <a:spcBef>
                <a:spcPts val="0"/>
              </a:spcBef>
              <a:spcAft>
                <a:spcPts val="0"/>
              </a:spcAft>
              <a:buClr>
                <a:schemeClr val="lt1"/>
              </a:buClr>
              <a:buSzPts val="1800"/>
              <a:buChar char="•"/>
              <a:defRPr/>
            </a:lvl4pPr>
            <a:lvl5pPr indent="-342900" lvl="4" marL="2286000" algn="l">
              <a:lnSpc>
                <a:spcPct val="125000"/>
              </a:lnSpc>
              <a:spcBef>
                <a:spcPts val="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1" name="Google Shape;361;p25"/>
          <p:cNvSpPr txBox="1"/>
          <p:nvPr>
            <p:ph idx="13" type="body"/>
          </p:nvPr>
        </p:nvSpPr>
        <p:spPr>
          <a:xfrm>
            <a:off x="7751207" y="4733322"/>
            <a:ext cx="2197975" cy="449536"/>
          </a:xfrm>
          <a:prstGeom prst="rect">
            <a:avLst/>
          </a:prstGeom>
          <a:noFill/>
          <a:ln>
            <a:noFill/>
          </a:ln>
        </p:spPr>
        <p:txBody>
          <a:bodyPr anchorCtr="0" anchor="b" bIns="73150" lIns="91425" spcFirstLastPara="1" rIns="91425" wrap="square" tIns="73150">
            <a:spAutoFit/>
          </a:bodyPr>
          <a:lstStyle>
            <a:lvl1pPr indent="-228600" lvl="0" marL="457200" algn="l">
              <a:lnSpc>
                <a:spcPct val="125000"/>
              </a:lnSpc>
              <a:spcBef>
                <a:spcPts val="0"/>
              </a:spcBef>
              <a:spcAft>
                <a:spcPts val="0"/>
              </a:spcAft>
              <a:buClr>
                <a:schemeClr val="lt1"/>
              </a:buClr>
              <a:buSzPts val="1904"/>
              <a:buNone/>
              <a:defRPr sz="1904">
                <a:solidFill>
                  <a:schemeClr val="lt1"/>
                </a:solidFill>
              </a:defRPr>
            </a:lvl1pPr>
            <a:lvl2pPr indent="-342900" lvl="1" marL="914400" algn="l">
              <a:lnSpc>
                <a:spcPct val="125000"/>
              </a:lnSpc>
              <a:spcBef>
                <a:spcPts val="0"/>
              </a:spcBef>
              <a:spcAft>
                <a:spcPts val="0"/>
              </a:spcAft>
              <a:buClr>
                <a:schemeClr val="lt1"/>
              </a:buClr>
              <a:buSzPts val="1800"/>
              <a:buChar char="•"/>
              <a:defRPr/>
            </a:lvl2pPr>
            <a:lvl3pPr indent="-342900" lvl="2" marL="1371600" algn="l">
              <a:lnSpc>
                <a:spcPct val="125000"/>
              </a:lnSpc>
              <a:spcBef>
                <a:spcPts val="0"/>
              </a:spcBef>
              <a:spcAft>
                <a:spcPts val="0"/>
              </a:spcAft>
              <a:buClr>
                <a:schemeClr val="lt1"/>
              </a:buClr>
              <a:buSzPts val="1800"/>
              <a:buChar char="•"/>
              <a:defRPr/>
            </a:lvl3pPr>
            <a:lvl4pPr indent="-342900" lvl="3" marL="1828800" algn="l">
              <a:lnSpc>
                <a:spcPct val="125000"/>
              </a:lnSpc>
              <a:spcBef>
                <a:spcPts val="0"/>
              </a:spcBef>
              <a:spcAft>
                <a:spcPts val="0"/>
              </a:spcAft>
              <a:buClr>
                <a:schemeClr val="lt1"/>
              </a:buClr>
              <a:buSzPts val="1800"/>
              <a:buChar char="•"/>
              <a:defRPr/>
            </a:lvl4pPr>
            <a:lvl5pPr indent="-342900" lvl="4" marL="2286000" algn="l">
              <a:lnSpc>
                <a:spcPct val="125000"/>
              </a:lnSpc>
              <a:spcBef>
                <a:spcPts val="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62" name="Google Shape;362;p25"/>
          <p:cNvSpPr txBox="1"/>
          <p:nvPr>
            <p:ph idx="14" type="body"/>
          </p:nvPr>
        </p:nvSpPr>
        <p:spPr>
          <a:xfrm>
            <a:off x="10113275" y="4733322"/>
            <a:ext cx="2197975" cy="449536"/>
          </a:xfrm>
          <a:prstGeom prst="rect">
            <a:avLst/>
          </a:prstGeom>
          <a:noFill/>
          <a:ln>
            <a:noFill/>
          </a:ln>
        </p:spPr>
        <p:txBody>
          <a:bodyPr anchorCtr="0" anchor="b" bIns="73150" lIns="91425" spcFirstLastPara="1" rIns="91425" wrap="square" tIns="73150">
            <a:spAutoFit/>
          </a:bodyPr>
          <a:lstStyle>
            <a:lvl1pPr indent="-228600" lvl="0" marL="457200" algn="l">
              <a:lnSpc>
                <a:spcPct val="125000"/>
              </a:lnSpc>
              <a:spcBef>
                <a:spcPts val="0"/>
              </a:spcBef>
              <a:spcAft>
                <a:spcPts val="0"/>
              </a:spcAft>
              <a:buClr>
                <a:schemeClr val="lt1"/>
              </a:buClr>
              <a:buSzPts val="1904"/>
              <a:buNone/>
              <a:defRPr sz="1904">
                <a:solidFill>
                  <a:schemeClr val="lt1"/>
                </a:solidFill>
              </a:defRPr>
            </a:lvl1pPr>
            <a:lvl2pPr indent="-342900" lvl="1" marL="914400" algn="l">
              <a:lnSpc>
                <a:spcPct val="125000"/>
              </a:lnSpc>
              <a:spcBef>
                <a:spcPts val="0"/>
              </a:spcBef>
              <a:spcAft>
                <a:spcPts val="0"/>
              </a:spcAft>
              <a:buClr>
                <a:schemeClr val="lt1"/>
              </a:buClr>
              <a:buSzPts val="1800"/>
              <a:buChar char="•"/>
              <a:defRPr/>
            </a:lvl2pPr>
            <a:lvl3pPr indent="-342900" lvl="2" marL="1371600" algn="l">
              <a:lnSpc>
                <a:spcPct val="125000"/>
              </a:lnSpc>
              <a:spcBef>
                <a:spcPts val="0"/>
              </a:spcBef>
              <a:spcAft>
                <a:spcPts val="0"/>
              </a:spcAft>
              <a:buClr>
                <a:schemeClr val="lt1"/>
              </a:buClr>
              <a:buSzPts val="1800"/>
              <a:buChar char="•"/>
              <a:defRPr/>
            </a:lvl3pPr>
            <a:lvl4pPr indent="-342900" lvl="3" marL="1828800" algn="l">
              <a:lnSpc>
                <a:spcPct val="125000"/>
              </a:lnSpc>
              <a:spcBef>
                <a:spcPts val="0"/>
              </a:spcBef>
              <a:spcAft>
                <a:spcPts val="0"/>
              </a:spcAft>
              <a:buClr>
                <a:schemeClr val="lt1"/>
              </a:buClr>
              <a:buSzPts val="1800"/>
              <a:buChar char="•"/>
              <a:defRPr/>
            </a:lvl4pPr>
            <a:lvl5pPr indent="-342900" lvl="4" marL="2286000" algn="l">
              <a:lnSpc>
                <a:spcPct val="125000"/>
              </a:lnSpc>
              <a:spcBef>
                <a:spcPts val="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363" name="Shape 363"/>
        <p:cNvGrpSpPr/>
        <p:nvPr/>
      </p:nvGrpSpPr>
      <p:grpSpPr>
        <a:xfrm>
          <a:off x="0" y="0"/>
          <a:ext cx="0" cy="0"/>
          <a:chOff x="0" y="0"/>
          <a:chExt cx="0" cy="0"/>
        </a:xfrm>
      </p:grpSpPr>
      <p:sp>
        <p:nvSpPr>
          <p:cNvPr id="364" name="Google Shape;364;p26"/>
          <p:cNvSpPr txBox="1"/>
          <p:nvPr>
            <p:ph idx="1" type="body"/>
          </p:nvPr>
        </p:nvSpPr>
        <p:spPr>
          <a:xfrm>
            <a:off x="621824" y="2372528"/>
            <a:ext cx="11192828" cy="3747683"/>
          </a:xfrm>
          <a:prstGeom prst="rect">
            <a:avLst/>
          </a:prstGeom>
          <a:noFill/>
          <a:ln>
            <a:noFill/>
          </a:ln>
        </p:spPr>
        <p:txBody>
          <a:bodyPr anchorCtr="0" anchor="t" bIns="0" lIns="0" spcFirstLastPara="1" rIns="0" wrap="square" tIns="0">
            <a:noAutofit/>
          </a:bodyPr>
          <a:lstStyle>
            <a:lvl1pPr indent="-342900" lvl="0" marL="457200" algn="l">
              <a:lnSpc>
                <a:spcPct val="125000"/>
              </a:lnSpc>
              <a:spcBef>
                <a:spcPts val="816"/>
              </a:spcBef>
              <a:spcAft>
                <a:spcPts val="0"/>
              </a:spcAft>
              <a:buClr>
                <a:srgbClr val="68686A"/>
              </a:buClr>
              <a:buSzPts val="1800"/>
              <a:buChar char="•"/>
              <a:defRPr/>
            </a:lvl1pPr>
            <a:lvl2pPr indent="-366712" lvl="1" marL="914400" algn="l">
              <a:lnSpc>
                <a:spcPct val="125000"/>
              </a:lnSpc>
              <a:spcBef>
                <a:spcPts val="0"/>
              </a:spcBef>
              <a:spcAft>
                <a:spcPts val="0"/>
              </a:spcAft>
              <a:buClr>
                <a:schemeClr val="dk1"/>
              </a:buClr>
              <a:buSzPts val="2175"/>
              <a:buChar char="•"/>
              <a:defRPr/>
            </a:lvl2pPr>
            <a:lvl3pPr indent="-366712" lvl="2" marL="1371600" algn="l">
              <a:lnSpc>
                <a:spcPct val="125000"/>
              </a:lnSpc>
              <a:spcBef>
                <a:spcPts val="0"/>
              </a:spcBef>
              <a:spcAft>
                <a:spcPts val="0"/>
              </a:spcAft>
              <a:buClr>
                <a:schemeClr val="dk1"/>
              </a:buClr>
              <a:buSzPts val="2175"/>
              <a:buChar char="•"/>
              <a:defRPr/>
            </a:lvl3pPr>
            <a:lvl4pPr indent="-366712" lvl="3" marL="1828800" algn="l">
              <a:lnSpc>
                <a:spcPct val="125000"/>
              </a:lnSpc>
              <a:spcBef>
                <a:spcPts val="0"/>
              </a:spcBef>
              <a:spcAft>
                <a:spcPts val="0"/>
              </a:spcAft>
              <a:buClr>
                <a:schemeClr val="dk1"/>
              </a:buClr>
              <a:buSzPts val="2175"/>
              <a:buChar char="•"/>
              <a:defRPr/>
            </a:lvl4pPr>
            <a:lvl5pPr indent="-366712" lvl="4" marL="2286000" algn="l">
              <a:lnSpc>
                <a:spcPct val="125000"/>
              </a:lnSpc>
              <a:spcBef>
                <a:spcPts val="0"/>
              </a:spcBef>
              <a:spcAft>
                <a:spcPts val="0"/>
              </a:spcAft>
              <a:buClr>
                <a:schemeClr val="dk1"/>
              </a:buClr>
              <a:buSzPts val="2175"/>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5" name="Google Shape;365;p26"/>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6" name="Google Shape;366;p26"/>
          <p:cNvSpPr txBox="1"/>
          <p:nvPr>
            <p:ph idx="2"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7" name="Google Shape;367;p26"/>
          <p:cNvSpPr txBox="1"/>
          <p:nvPr>
            <p:ph idx="10" type="dt"/>
          </p:nvPr>
        </p:nvSpPr>
        <p:spPr>
          <a:xfrm>
            <a:off x="2192749" y="669706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26"/>
          <p:cNvSpPr txBox="1"/>
          <p:nvPr>
            <p:ph idx="11" type="ftr"/>
          </p:nvPr>
        </p:nvSpPr>
        <p:spPr>
          <a:xfrm>
            <a:off x="427393" y="6697066"/>
            <a:ext cx="1765355" cy="18834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26"/>
          <p:cNvSpPr txBox="1"/>
          <p:nvPr>
            <p:ph idx="12" type="sldNum"/>
          </p:nvPr>
        </p:nvSpPr>
        <p:spPr>
          <a:xfrm>
            <a:off x="98652" y="669706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370" name="Shape 370"/>
        <p:cNvGrpSpPr/>
        <p:nvPr/>
      </p:nvGrpSpPr>
      <p:grpSpPr>
        <a:xfrm>
          <a:off x="0" y="0"/>
          <a:ext cx="0" cy="0"/>
          <a:chOff x="0" y="0"/>
          <a:chExt cx="0" cy="0"/>
        </a:xfrm>
      </p:grpSpPr>
      <p:sp>
        <p:nvSpPr>
          <p:cNvPr id="371" name="Google Shape;371;p27"/>
          <p:cNvSpPr txBox="1"/>
          <p:nvPr>
            <p:ph idx="1" type="body"/>
          </p:nvPr>
        </p:nvSpPr>
        <p:spPr>
          <a:xfrm>
            <a:off x="5514369" y="2372528"/>
            <a:ext cx="4670156" cy="3747683"/>
          </a:xfrm>
          <a:prstGeom prst="rect">
            <a:avLst/>
          </a:prstGeom>
          <a:noFill/>
          <a:ln>
            <a:noFill/>
          </a:ln>
        </p:spPr>
        <p:txBody>
          <a:bodyPr anchorCtr="0" anchor="t" bIns="0" lIns="0" spcFirstLastPara="1" rIns="0" wrap="square" tIns="0">
            <a:noAutofit/>
          </a:bodyPr>
          <a:lstStyle>
            <a:lvl1pPr indent="-342900" lvl="0" marL="457200" algn="l">
              <a:lnSpc>
                <a:spcPct val="125000"/>
              </a:lnSpc>
              <a:spcBef>
                <a:spcPts val="816"/>
              </a:spcBef>
              <a:spcAft>
                <a:spcPts val="0"/>
              </a:spcAft>
              <a:buClr>
                <a:srgbClr val="68686A"/>
              </a:buClr>
              <a:buSzPts val="1800"/>
              <a:buChar char="•"/>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2" name="Google Shape;372;p27"/>
          <p:cNvSpPr txBox="1"/>
          <p:nvPr>
            <p:ph idx="2" type="body"/>
          </p:nvPr>
        </p:nvSpPr>
        <p:spPr>
          <a:xfrm>
            <a:off x="621826" y="2372528"/>
            <a:ext cx="4670156" cy="3747683"/>
          </a:xfrm>
          <a:prstGeom prst="rect">
            <a:avLst/>
          </a:prstGeom>
          <a:noFill/>
          <a:ln>
            <a:noFill/>
          </a:ln>
        </p:spPr>
        <p:txBody>
          <a:bodyPr anchorCtr="0" anchor="t" bIns="0" lIns="0" spcFirstLastPara="1" rIns="0" wrap="square" tIns="0">
            <a:noAutofit/>
          </a:bodyPr>
          <a:lstStyle>
            <a:lvl1pPr indent="-342900" lvl="0" marL="457200" algn="l">
              <a:lnSpc>
                <a:spcPct val="125000"/>
              </a:lnSpc>
              <a:spcBef>
                <a:spcPts val="816"/>
              </a:spcBef>
              <a:spcAft>
                <a:spcPts val="0"/>
              </a:spcAft>
              <a:buClr>
                <a:srgbClr val="68686A"/>
              </a:buClr>
              <a:buSzPts val="1800"/>
              <a:buChar char="•"/>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3" name="Google Shape;373;p27"/>
          <p:cNvSpPr txBox="1"/>
          <p:nvPr>
            <p:ph idx="3"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4" name="Google Shape;374;p27"/>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27"/>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27"/>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377" name="Google Shape;377;p27"/>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Headings">
  <p:cSld name="Two Columns With Headings">
    <p:spTree>
      <p:nvGrpSpPr>
        <p:cNvPr id="378" name="Shape 378"/>
        <p:cNvGrpSpPr/>
        <p:nvPr/>
      </p:nvGrpSpPr>
      <p:grpSpPr>
        <a:xfrm>
          <a:off x="0" y="0"/>
          <a:ext cx="0" cy="0"/>
          <a:chOff x="0" y="0"/>
          <a:chExt cx="0" cy="0"/>
        </a:xfrm>
      </p:grpSpPr>
      <p:sp>
        <p:nvSpPr>
          <p:cNvPr id="379" name="Google Shape;379;p28"/>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0" name="Google Shape;380;p28"/>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28"/>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28"/>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383" name="Google Shape;383;p28"/>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28"/>
          <p:cNvSpPr txBox="1"/>
          <p:nvPr>
            <p:ph idx="2" type="body"/>
          </p:nvPr>
        </p:nvSpPr>
        <p:spPr>
          <a:xfrm>
            <a:off x="621823" y="2437292"/>
            <a:ext cx="4670157" cy="347185"/>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5" name="Google Shape;385;p28"/>
          <p:cNvSpPr txBox="1"/>
          <p:nvPr>
            <p:ph idx="3" type="body"/>
          </p:nvPr>
        </p:nvSpPr>
        <p:spPr>
          <a:xfrm>
            <a:off x="621826" y="2784477"/>
            <a:ext cx="4670156" cy="3335734"/>
          </a:xfrm>
          <a:prstGeom prst="rect">
            <a:avLst/>
          </a:prstGeom>
          <a:noFill/>
          <a:ln>
            <a:noFill/>
          </a:ln>
        </p:spPr>
        <p:txBody>
          <a:bodyPr anchorCtr="0" anchor="t" bIns="0" lIns="0" spcFirstLastPara="1" rIns="0" wrap="square" tIns="0">
            <a:noAutofit/>
          </a:bodyPr>
          <a:lstStyle>
            <a:lvl1pPr indent="-342900" lvl="0" marL="457200" algn="l">
              <a:lnSpc>
                <a:spcPct val="125000"/>
              </a:lnSpc>
              <a:spcBef>
                <a:spcPts val="816"/>
              </a:spcBef>
              <a:spcAft>
                <a:spcPts val="0"/>
              </a:spcAft>
              <a:buClr>
                <a:srgbClr val="68686A"/>
              </a:buClr>
              <a:buSzPts val="1800"/>
              <a:buChar char="•"/>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6" name="Google Shape;386;p28"/>
          <p:cNvSpPr txBox="1"/>
          <p:nvPr>
            <p:ph idx="4" type="body"/>
          </p:nvPr>
        </p:nvSpPr>
        <p:spPr>
          <a:xfrm>
            <a:off x="5514368" y="2437292"/>
            <a:ext cx="4670157" cy="347185"/>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7" name="Google Shape;387;p28"/>
          <p:cNvSpPr txBox="1"/>
          <p:nvPr>
            <p:ph idx="5" type="body"/>
          </p:nvPr>
        </p:nvSpPr>
        <p:spPr>
          <a:xfrm>
            <a:off x="5514369" y="2784477"/>
            <a:ext cx="4670156" cy="3335734"/>
          </a:xfrm>
          <a:prstGeom prst="rect">
            <a:avLst/>
          </a:prstGeom>
          <a:noFill/>
          <a:ln>
            <a:noFill/>
          </a:ln>
        </p:spPr>
        <p:txBody>
          <a:bodyPr anchorCtr="0" anchor="t" bIns="0" lIns="0" spcFirstLastPara="1" rIns="0" wrap="square" tIns="0">
            <a:noAutofit/>
          </a:bodyPr>
          <a:lstStyle>
            <a:lvl1pPr indent="-342900" lvl="0" marL="457200" algn="l">
              <a:lnSpc>
                <a:spcPct val="125000"/>
              </a:lnSpc>
              <a:spcBef>
                <a:spcPts val="816"/>
              </a:spcBef>
              <a:spcAft>
                <a:spcPts val="0"/>
              </a:spcAft>
              <a:buClr>
                <a:srgbClr val="68686A"/>
              </a:buClr>
              <a:buSzPts val="1800"/>
              <a:buChar char="•"/>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8" name="Google Shape;388;p28"/>
          <p:cNvSpPr txBox="1"/>
          <p:nvPr>
            <p:ph idx="6" type="body"/>
          </p:nvPr>
        </p:nvSpPr>
        <p:spPr>
          <a:xfrm>
            <a:off x="10393958" y="2784477"/>
            <a:ext cx="1420695" cy="1330203"/>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rgbClr val="B9B9B9"/>
              </a:buClr>
              <a:buSzPts val="1224"/>
              <a:buNone/>
              <a:defRPr sz="1224">
                <a:solidFill>
                  <a:srgbClr val="B9B9B9"/>
                </a:solidFill>
              </a:defRPr>
            </a:lvl1pPr>
            <a:lvl2pPr indent="-306324" lvl="1" marL="914400" algn="l">
              <a:lnSpc>
                <a:spcPct val="125000"/>
              </a:lnSpc>
              <a:spcBef>
                <a:spcPts val="0"/>
              </a:spcBef>
              <a:spcAft>
                <a:spcPts val="0"/>
              </a:spcAft>
              <a:buClr>
                <a:srgbClr val="B9B9B9"/>
              </a:buClr>
              <a:buSzPts val="1224"/>
              <a:buChar char="•"/>
              <a:defRPr sz="1224">
                <a:solidFill>
                  <a:srgbClr val="B9B9B9"/>
                </a:solidFill>
              </a:defRPr>
            </a:lvl2pPr>
            <a:lvl3pPr indent="-306324" lvl="2" marL="1371600" algn="l">
              <a:lnSpc>
                <a:spcPct val="125000"/>
              </a:lnSpc>
              <a:spcBef>
                <a:spcPts val="0"/>
              </a:spcBef>
              <a:spcAft>
                <a:spcPts val="0"/>
              </a:spcAft>
              <a:buClr>
                <a:srgbClr val="B9B9B9"/>
              </a:buClr>
              <a:buSzPts val="1224"/>
              <a:buChar char="•"/>
              <a:defRPr sz="1224">
                <a:solidFill>
                  <a:srgbClr val="B9B9B9"/>
                </a:solidFill>
              </a:defRPr>
            </a:lvl3pPr>
            <a:lvl4pPr indent="-306324" lvl="3" marL="1828800" algn="l">
              <a:lnSpc>
                <a:spcPct val="125000"/>
              </a:lnSpc>
              <a:spcBef>
                <a:spcPts val="0"/>
              </a:spcBef>
              <a:spcAft>
                <a:spcPts val="0"/>
              </a:spcAft>
              <a:buClr>
                <a:srgbClr val="B9B9B9"/>
              </a:buClr>
              <a:buSzPts val="1224"/>
              <a:buChar char="•"/>
              <a:defRPr sz="1224">
                <a:solidFill>
                  <a:srgbClr val="B9B9B9"/>
                </a:solidFill>
              </a:defRPr>
            </a:lvl4pPr>
            <a:lvl5pPr indent="-228600" lvl="4" marL="2286000" algn="l">
              <a:lnSpc>
                <a:spcPct val="125000"/>
              </a:lnSpc>
              <a:spcBef>
                <a:spcPts val="0"/>
              </a:spcBef>
              <a:spcAft>
                <a:spcPts val="0"/>
              </a:spcAft>
              <a:buClr>
                <a:srgbClr val="B9B9B9"/>
              </a:buClr>
              <a:buSzPts val="1224"/>
              <a:buNone/>
              <a:defRPr sz="1224">
                <a:solidFill>
                  <a:srgbClr val="B9B9B9"/>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389" name="Shape 389"/>
        <p:cNvGrpSpPr/>
        <p:nvPr/>
      </p:nvGrpSpPr>
      <p:grpSpPr>
        <a:xfrm>
          <a:off x="0" y="0"/>
          <a:ext cx="0" cy="0"/>
          <a:chOff x="0" y="0"/>
          <a:chExt cx="0" cy="0"/>
        </a:xfrm>
      </p:grpSpPr>
      <p:sp>
        <p:nvSpPr>
          <p:cNvPr id="390" name="Google Shape;390;p29"/>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1" name="Google Shape;391;p29"/>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29"/>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29"/>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394" name="Google Shape;394;p29"/>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5" name="Google Shape;395;p29"/>
          <p:cNvSpPr txBox="1"/>
          <p:nvPr>
            <p:ph idx="2" type="body"/>
          </p:nvPr>
        </p:nvSpPr>
        <p:spPr>
          <a:xfrm>
            <a:off x="621824" y="2404909"/>
            <a:ext cx="3048663" cy="3715301"/>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3264"/>
              <a:buNone/>
              <a:defRPr sz="3264">
                <a:solidFill>
                  <a:schemeClr val="accent1"/>
                </a:solidFill>
              </a:defRPr>
            </a:lvl1pPr>
            <a:lvl2pPr indent="-228600" lvl="1" marL="914400" algn="l">
              <a:lnSpc>
                <a:spcPct val="125000"/>
              </a:lnSpc>
              <a:spcBef>
                <a:spcPts val="0"/>
              </a:spcBef>
              <a:spcAft>
                <a:spcPts val="0"/>
              </a:spcAft>
              <a:buClr>
                <a:schemeClr val="dk1"/>
              </a:buClr>
              <a:buSzPts val="2175"/>
              <a:buNone/>
              <a:defRPr/>
            </a:lvl2pPr>
            <a:lvl3pPr indent="-366712" lvl="2" marL="1371600" algn="l">
              <a:lnSpc>
                <a:spcPct val="125000"/>
              </a:lnSpc>
              <a:spcBef>
                <a:spcPts val="0"/>
              </a:spcBef>
              <a:spcAft>
                <a:spcPts val="0"/>
              </a:spcAft>
              <a:buClr>
                <a:schemeClr val="dk1"/>
              </a:buClr>
              <a:buSzPts val="2175"/>
              <a:buChar char="•"/>
              <a:defRPr/>
            </a:lvl3pPr>
            <a:lvl4pPr indent="-366712" lvl="3" marL="1828800" algn="l">
              <a:lnSpc>
                <a:spcPct val="125000"/>
              </a:lnSpc>
              <a:spcBef>
                <a:spcPts val="0"/>
              </a:spcBef>
              <a:spcAft>
                <a:spcPts val="0"/>
              </a:spcAft>
              <a:buClr>
                <a:schemeClr val="dk1"/>
              </a:buClr>
              <a:buSzPts val="2175"/>
              <a:buChar char="•"/>
              <a:defRPr/>
            </a:lvl4pPr>
            <a:lvl5pPr indent="-366712" lvl="4" marL="2286000" algn="l">
              <a:lnSpc>
                <a:spcPct val="125000"/>
              </a:lnSpc>
              <a:spcBef>
                <a:spcPts val="0"/>
              </a:spcBef>
              <a:spcAft>
                <a:spcPts val="0"/>
              </a:spcAft>
              <a:buClr>
                <a:schemeClr val="dk1"/>
              </a:buClr>
              <a:buSzPts val="2175"/>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6" name="Google Shape;396;p29"/>
          <p:cNvSpPr txBox="1"/>
          <p:nvPr>
            <p:ph idx="3" type="body"/>
          </p:nvPr>
        </p:nvSpPr>
        <p:spPr>
          <a:xfrm>
            <a:off x="5514370" y="2372528"/>
            <a:ext cx="6300283" cy="3747683"/>
          </a:xfrm>
          <a:prstGeom prst="rect">
            <a:avLst/>
          </a:prstGeom>
          <a:noFill/>
          <a:ln>
            <a:noFill/>
          </a:ln>
        </p:spPr>
        <p:txBody>
          <a:bodyPr anchorCtr="0" anchor="t" bIns="0" lIns="0" spcFirstLastPara="1" rIns="0" wrap="square" tIns="0">
            <a:noAutofit/>
          </a:bodyPr>
          <a:lstStyle>
            <a:lvl1pPr indent="-342900" lvl="0" marL="457200" algn="l">
              <a:lnSpc>
                <a:spcPct val="125000"/>
              </a:lnSpc>
              <a:spcBef>
                <a:spcPts val="816"/>
              </a:spcBef>
              <a:spcAft>
                <a:spcPts val="0"/>
              </a:spcAft>
              <a:buClr>
                <a:srgbClr val="68686A"/>
              </a:buClr>
              <a:buSzPts val="1800"/>
              <a:buChar char="•"/>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Three Columns">
    <p:spTree>
      <p:nvGrpSpPr>
        <p:cNvPr id="397" name="Shape 397"/>
        <p:cNvGrpSpPr/>
        <p:nvPr/>
      </p:nvGrpSpPr>
      <p:grpSpPr>
        <a:xfrm>
          <a:off x="0" y="0"/>
          <a:ext cx="0" cy="0"/>
          <a:chOff x="0" y="0"/>
          <a:chExt cx="0" cy="0"/>
        </a:xfrm>
      </p:grpSpPr>
      <p:sp>
        <p:nvSpPr>
          <p:cNvPr id="398" name="Google Shape;398;p30"/>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9" name="Google Shape;399;p30"/>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30"/>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30"/>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402" name="Google Shape;402;p30"/>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30"/>
          <p:cNvSpPr txBox="1"/>
          <p:nvPr>
            <p:ph idx="2" type="body"/>
          </p:nvPr>
        </p:nvSpPr>
        <p:spPr>
          <a:xfrm>
            <a:off x="621824" y="2437291"/>
            <a:ext cx="3048663" cy="34718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4" name="Google Shape;404;p30"/>
          <p:cNvSpPr txBox="1"/>
          <p:nvPr>
            <p:ph idx="3" type="body"/>
          </p:nvPr>
        </p:nvSpPr>
        <p:spPr>
          <a:xfrm>
            <a:off x="621826" y="2784477"/>
            <a:ext cx="3048663" cy="3335734"/>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5" name="Google Shape;405;p30"/>
          <p:cNvSpPr txBox="1"/>
          <p:nvPr>
            <p:ph idx="4" type="body"/>
          </p:nvPr>
        </p:nvSpPr>
        <p:spPr>
          <a:xfrm>
            <a:off x="3875605" y="2437291"/>
            <a:ext cx="3048663" cy="34718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6" name="Google Shape;406;p30"/>
          <p:cNvSpPr txBox="1"/>
          <p:nvPr>
            <p:ph idx="5" type="body"/>
          </p:nvPr>
        </p:nvSpPr>
        <p:spPr>
          <a:xfrm>
            <a:off x="3875605" y="2784477"/>
            <a:ext cx="3048663" cy="3335734"/>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7" name="Google Shape;407;p30"/>
          <p:cNvSpPr txBox="1"/>
          <p:nvPr>
            <p:ph idx="6" type="body"/>
          </p:nvPr>
        </p:nvSpPr>
        <p:spPr>
          <a:xfrm>
            <a:off x="7131543" y="2437291"/>
            <a:ext cx="3048663" cy="34718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8" name="Google Shape;408;p30"/>
          <p:cNvSpPr txBox="1"/>
          <p:nvPr>
            <p:ph idx="7" type="body"/>
          </p:nvPr>
        </p:nvSpPr>
        <p:spPr>
          <a:xfrm>
            <a:off x="7131543" y="2784477"/>
            <a:ext cx="3048663" cy="3335734"/>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9" name="Google Shape;409;p30"/>
          <p:cNvSpPr txBox="1"/>
          <p:nvPr>
            <p:ph idx="8" type="body"/>
          </p:nvPr>
        </p:nvSpPr>
        <p:spPr>
          <a:xfrm>
            <a:off x="10393958" y="2784477"/>
            <a:ext cx="1420695" cy="1330203"/>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rgbClr val="B9B9B9"/>
              </a:buClr>
              <a:buSzPts val="1224"/>
              <a:buNone/>
              <a:defRPr sz="1224">
                <a:solidFill>
                  <a:srgbClr val="B9B9B9"/>
                </a:solidFill>
              </a:defRPr>
            </a:lvl1pPr>
            <a:lvl2pPr indent="-306324" lvl="1" marL="914400" algn="l">
              <a:lnSpc>
                <a:spcPct val="125000"/>
              </a:lnSpc>
              <a:spcBef>
                <a:spcPts val="0"/>
              </a:spcBef>
              <a:spcAft>
                <a:spcPts val="0"/>
              </a:spcAft>
              <a:buClr>
                <a:srgbClr val="B9B9B9"/>
              </a:buClr>
              <a:buSzPts val="1224"/>
              <a:buChar char="•"/>
              <a:defRPr sz="1224">
                <a:solidFill>
                  <a:srgbClr val="B9B9B9"/>
                </a:solidFill>
              </a:defRPr>
            </a:lvl2pPr>
            <a:lvl3pPr indent="-306324" lvl="2" marL="1371600" algn="l">
              <a:lnSpc>
                <a:spcPct val="125000"/>
              </a:lnSpc>
              <a:spcBef>
                <a:spcPts val="0"/>
              </a:spcBef>
              <a:spcAft>
                <a:spcPts val="0"/>
              </a:spcAft>
              <a:buClr>
                <a:srgbClr val="B9B9B9"/>
              </a:buClr>
              <a:buSzPts val="1224"/>
              <a:buChar char="•"/>
              <a:defRPr sz="1224">
                <a:solidFill>
                  <a:srgbClr val="B9B9B9"/>
                </a:solidFill>
              </a:defRPr>
            </a:lvl3pPr>
            <a:lvl4pPr indent="-306324" lvl="3" marL="1828800" algn="l">
              <a:lnSpc>
                <a:spcPct val="125000"/>
              </a:lnSpc>
              <a:spcBef>
                <a:spcPts val="0"/>
              </a:spcBef>
              <a:spcAft>
                <a:spcPts val="0"/>
              </a:spcAft>
              <a:buClr>
                <a:srgbClr val="B9B9B9"/>
              </a:buClr>
              <a:buSzPts val="1224"/>
              <a:buChar char="•"/>
              <a:defRPr sz="1224">
                <a:solidFill>
                  <a:srgbClr val="B9B9B9"/>
                </a:solidFill>
              </a:defRPr>
            </a:lvl4pPr>
            <a:lvl5pPr indent="-228600" lvl="4" marL="2286000" algn="l">
              <a:lnSpc>
                <a:spcPct val="125000"/>
              </a:lnSpc>
              <a:spcBef>
                <a:spcPts val="0"/>
              </a:spcBef>
              <a:spcAft>
                <a:spcPts val="0"/>
              </a:spcAft>
              <a:buClr>
                <a:srgbClr val="B9B9B9"/>
              </a:buClr>
              <a:buSzPts val="1224"/>
              <a:buNone/>
              <a:defRPr sz="1224">
                <a:solidFill>
                  <a:srgbClr val="B9B9B9"/>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Graphics">
  <p:cSld name="Three Columns With Graphics">
    <p:spTree>
      <p:nvGrpSpPr>
        <p:cNvPr id="410" name="Shape 410"/>
        <p:cNvGrpSpPr/>
        <p:nvPr/>
      </p:nvGrpSpPr>
      <p:grpSpPr>
        <a:xfrm>
          <a:off x="0" y="0"/>
          <a:ext cx="0" cy="0"/>
          <a:chOff x="0" y="0"/>
          <a:chExt cx="0" cy="0"/>
        </a:xfrm>
      </p:grpSpPr>
      <p:sp>
        <p:nvSpPr>
          <p:cNvPr id="411" name="Google Shape;411;p31"/>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2" name="Google Shape;412;p31"/>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31"/>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31"/>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415" name="Google Shape;415;p31"/>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31"/>
          <p:cNvSpPr txBox="1"/>
          <p:nvPr>
            <p:ph idx="2" type="body"/>
          </p:nvPr>
        </p:nvSpPr>
        <p:spPr>
          <a:xfrm>
            <a:off x="621824" y="1660122"/>
            <a:ext cx="3048663" cy="1843618"/>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7" name="Google Shape;417;p31"/>
          <p:cNvSpPr txBox="1"/>
          <p:nvPr>
            <p:ph idx="3" type="body"/>
          </p:nvPr>
        </p:nvSpPr>
        <p:spPr>
          <a:xfrm>
            <a:off x="3876684" y="1660122"/>
            <a:ext cx="3048663" cy="1843618"/>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8" name="Google Shape;418;p31"/>
          <p:cNvSpPr txBox="1"/>
          <p:nvPr>
            <p:ph idx="4" type="body"/>
          </p:nvPr>
        </p:nvSpPr>
        <p:spPr>
          <a:xfrm>
            <a:off x="7131543" y="1660122"/>
            <a:ext cx="3048663" cy="1843618"/>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9" name="Google Shape;419;p31"/>
          <p:cNvSpPr txBox="1"/>
          <p:nvPr>
            <p:ph idx="5" type="body"/>
          </p:nvPr>
        </p:nvSpPr>
        <p:spPr>
          <a:xfrm>
            <a:off x="621824" y="3679364"/>
            <a:ext cx="3048663" cy="34718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0" name="Google Shape;420;p31"/>
          <p:cNvSpPr txBox="1"/>
          <p:nvPr>
            <p:ph idx="6" type="body"/>
          </p:nvPr>
        </p:nvSpPr>
        <p:spPr>
          <a:xfrm>
            <a:off x="621826" y="4026550"/>
            <a:ext cx="3048663" cy="2093661"/>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1" name="Google Shape;421;p31"/>
          <p:cNvSpPr txBox="1"/>
          <p:nvPr>
            <p:ph idx="7" type="body"/>
          </p:nvPr>
        </p:nvSpPr>
        <p:spPr>
          <a:xfrm>
            <a:off x="3876684" y="3679364"/>
            <a:ext cx="3048663" cy="34718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2" name="Google Shape;422;p31"/>
          <p:cNvSpPr txBox="1"/>
          <p:nvPr>
            <p:ph idx="8" type="body"/>
          </p:nvPr>
        </p:nvSpPr>
        <p:spPr>
          <a:xfrm>
            <a:off x="3876684" y="4026550"/>
            <a:ext cx="3048663" cy="2093661"/>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3" name="Google Shape;423;p31"/>
          <p:cNvSpPr txBox="1"/>
          <p:nvPr>
            <p:ph idx="9" type="body"/>
          </p:nvPr>
        </p:nvSpPr>
        <p:spPr>
          <a:xfrm>
            <a:off x="7131543" y="3679364"/>
            <a:ext cx="3048663" cy="34718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4" name="Google Shape;424;p31"/>
          <p:cNvSpPr txBox="1"/>
          <p:nvPr>
            <p:ph idx="13" type="body"/>
          </p:nvPr>
        </p:nvSpPr>
        <p:spPr>
          <a:xfrm>
            <a:off x="7131543" y="4026550"/>
            <a:ext cx="3048663" cy="2093661"/>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25" name="Shape 425"/>
        <p:cNvGrpSpPr/>
        <p:nvPr/>
      </p:nvGrpSpPr>
      <p:grpSpPr>
        <a:xfrm>
          <a:off x="0" y="0"/>
          <a:ext cx="0" cy="0"/>
          <a:chOff x="0" y="0"/>
          <a:chExt cx="0" cy="0"/>
        </a:xfrm>
      </p:grpSpPr>
      <p:sp>
        <p:nvSpPr>
          <p:cNvPr id="426" name="Google Shape;426;p32"/>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7" name="Google Shape;427;p32"/>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8" name="Google Shape;428;p32"/>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32"/>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430" name="Google Shape;430;p32"/>
          <p:cNvSpPr txBox="1"/>
          <p:nvPr>
            <p:ph idx="2" type="body"/>
          </p:nvPr>
        </p:nvSpPr>
        <p:spPr>
          <a:xfrm>
            <a:off x="621825" y="1567290"/>
            <a:ext cx="9558382" cy="172272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dk1"/>
              </a:buClr>
              <a:buSzPts val="3264"/>
              <a:buNone/>
              <a:defRPr sz="3264">
                <a:solidFill>
                  <a:schemeClr val="dk1"/>
                </a:solidFill>
              </a:defRPr>
            </a:lvl1pPr>
            <a:lvl2pPr indent="-228600" lvl="1" marL="914400" algn="l">
              <a:lnSpc>
                <a:spcPct val="125000"/>
              </a:lnSpc>
              <a:spcBef>
                <a:spcPts val="0"/>
              </a:spcBef>
              <a:spcAft>
                <a:spcPts val="0"/>
              </a:spcAft>
              <a:buClr>
                <a:schemeClr val="dk1"/>
              </a:buClr>
              <a:buSzPts val="2175"/>
              <a:buNone/>
              <a:defRPr/>
            </a:lvl2pPr>
            <a:lvl3pPr indent="-366712" lvl="2" marL="1371600" algn="l">
              <a:lnSpc>
                <a:spcPct val="125000"/>
              </a:lnSpc>
              <a:spcBef>
                <a:spcPts val="0"/>
              </a:spcBef>
              <a:spcAft>
                <a:spcPts val="0"/>
              </a:spcAft>
              <a:buClr>
                <a:schemeClr val="dk1"/>
              </a:buClr>
              <a:buSzPts val="2175"/>
              <a:buChar char="•"/>
              <a:defRPr/>
            </a:lvl3pPr>
            <a:lvl4pPr indent="-366712" lvl="3" marL="1828800" algn="l">
              <a:lnSpc>
                <a:spcPct val="125000"/>
              </a:lnSpc>
              <a:spcBef>
                <a:spcPts val="0"/>
              </a:spcBef>
              <a:spcAft>
                <a:spcPts val="0"/>
              </a:spcAft>
              <a:buClr>
                <a:schemeClr val="dk1"/>
              </a:buClr>
              <a:buSzPts val="2175"/>
              <a:buChar char="•"/>
              <a:defRPr/>
            </a:lvl4pPr>
            <a:lvl5pPr indent="-366712" lvl="4" marL="2286000" algn="l">
              <a:lnSpc>
                <a:spcPct val="125000"/>
              </a:lnSpc>
              <a:spcBef>
                <a:spcPts val="0"/>
              </a:spcBef>
              <a:spcAft>
                <a:spcPts val="0"/>
              </a:spcAft>
              <a:buClr>
                <a:schemeClr val="dk1"/>
              </a:buClr>
              <a:buSzPts val="2175"/>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1" name="Google Shape;431;p32"/>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2" name="Google Shape;432;p32"/>
          <p:cNvSpPr txBox="1"/>
          <p:nvPr>
            <p:ph idx="3" type="body"/>
          </p:nvPr>
        </p:nvSpPr>
        <p:spPr>
          <a:xfrm>
            <a:off x="621824" y="3501581"/>
            <a:ext cx="3048663" cy="2618630"/>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3" name="Google Shape;433;p32"/>
          <p:cNvSpPr txBox="1"/>
          <p:nvPr>
            <p:ph idx="4" type="body"/>
          </p:nvPr>
        </p:nvSpPr>
        <p:spPr>
          <a:xfrm>
            <a:off x="3876684" y="3501581"/>
            <a:ext cx="3048663" cy="2618630"/>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4" name="Google Shape;434;p32"/>
          <p:cNvSpPr txBox="1"/>
          <p:nvPr>
            <p:ph idx="5" type="body"/>
          </p:nvPr>
        </p:nvSpPr>
        <p:spPr>
          <a:xfrm>
            <a:off x="7131543" y="3501581"/>
            <a:ext cx="3048663" cy="2618630"/>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es">
  <p:cSld name="Tiles">
    <p:spTree>
      <p:nvGrpSpPr>
        <p:cNvPr id="435" name="Shape 435"/>
        <p:cNvGrpSpPr/>
        <p:nvPr/>
      </p:nvGrpSpPr>
      <p:grpSpPr>
        <a:xfrm>
          <a:off x="0" y="0"/>
          <a:ext cx="0" cy="0"/>
          <a:chOff x="0" y="0"/>
          <a:chExt cx="0" cy="0"/>
        </a:xfrm>
      </p:grpSpPr>
      <p:sp>
        <p:nvSpPr>
          <p:cNvPr id="436" name="Google Shape;436;p33"/>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7" name="Google Shape;437;p33"/>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33"/>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33"/>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440" name="Google Shape;440;p33"/>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1" name="Google Shape;441;p33"/>
          <p:cNvSpPr txBox="1"/>
          <p:nvPr>
            <p:ph idx="2" type="body"/>
          </p:nvPr>
        </p:nvSpPr>
        <p:spPr>
          <a:xfrm>
            <a:off x="621823" y="2476150"/>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2" name="Google Shape;442;p33"/>
          <p:cNvSpPr txBox="1"/>
          <p:nvPr>
            <p:ph idx="3" type="body"/>
          </p:nvPr>
        </p:nvSpPr>
        <p:spPr>
          <a:xfrm>
            <a:off x="2251001" y="2476150"/>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3" name="Google Shape;443;p33"/>
          <p:cNvSpPr txBox="1"/>
          <p:nvPr>
            <p:ph idx="4" type="body"/>
          </p:nvPr>
        </p:nvSpPr>
        <p:spPr>
          <a:xfrm>
            <a:off x="3880179" y="2476150"/>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4" name="Google Shape;444;p33"/>
          <p:cNvSpPr txBox="1"/>
          <p:nvPr>
            <p:ph idx="5" type="body"/>
          </p:nvPr>
        </p:nvSpPr>
        <p:spPr>
          <a:xfrm>
            <a:off x="5509357" y="2476150"/>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5" name="Google Shape;445;p33"/>
          <p:cNvSpPr txBox="1"/>
          <p:nvPr>
            <p:ph idx="6" type="body"/>
          </p:nvPr>
        </p:nvSpPr>
        <p:spPr>
          <a:xfrm>
            <a:off x="7138536" y="2476150"/>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6" name="Google Shape;446;p33"/>
          <p:cNvSpPr txBox="1"/>
          <p:nvPr>
            <p:ph idx="7" type="body"/>
          </p:nvPr>
        </p:nvSpPr>
        <p:spPr>
          <a:xfrm>
            <a:off x="8767714" y="2476150"/>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7" name="Google Shape;447;p33"/>
          <p:cNvSpPr txBox="1"/>
          <p:nvPr>
            <p:ph idx="8" type="body"/>
          </p:nvPr>
        </p:nvSpPr>
        <p:spPr>
          <a:xfrm>
            <a:off x="10396893" y="2476150"/>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8" name="Google Shape;448;p33"/>
          <p:cNvSpPr txBox="1"/>
          <p:nvPr>
            <p:ph idx="9" type="body"/>
          </p:nvPr>
        </p:nvSpPr>
        <p:spPr>
          <a:xfrm>
            <a:off x="616124" y="4114682"/>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9" name="Google Shape;449;p33"/>
          <p:cNvSpPr txBox="1"/>
          <p:nvPr>
            <p:ph idx="13" type="body"/>
          </p:nvPr>
        </p:nvSpPr>
        <p:spPr>
          <a:xfrm>
            <a:off x="2246252" y="4114682"/>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0" name="Google Shape;450;p33"/>
          <p:cNvSpPr txBox="1"/>
          <p:nvPr>
            <p:ph idx="14" type="body"/>
          </p:nvPr>
        </p:nvSpPr>
        <p:spPr>
          <a:xfrm>
            <a:off x="3876379" y="4114682"/>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1" name="Google Shape;451;p33"/>
          <p:cNvSpPr txBox="1"/>
          <p:nvPr>
            <p:ph idx="15" type="body"/>
          </p:nvPr>
        </p:nvSpPr>
        <p:spPr>
          <a:xfrm>
            <a:off x="5506506" y="4114682"/>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2" name="Google Shape;452;p33"/>
          <p:cNvSpPr txBox="1"/>
          <p:nvPr>
            <p:ph idx="16" type="body"/>
          </p:nvPr>
        </p:nvSpPr>
        <p:spPr>
          <a:xfrm>
            <a:off x="7136634" y="4114682"/>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3" name="Google Shape;453;p33"/>
          <p:cNvSpPr txBox="1"/>
          <p:nvPr>
            <p:ph idx="17" type="body"/>
          </p:nvPr>
        </p:nvSpPr>
        <p:spPr>
          <a:xfrm>
            <a:off x="8766761" y="4114682"/>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4" name="Google Shape;454;p33"/>
          <p:cNvSpPr txBox="1"/>
          <p:nvPr>
            <p:ph idx="18" type="body"/>
          </p:nvPr>
        </p:nvSpPr>
        <p:spPr>
          <a:xfrm>
            <a:off x="10396893" y="4114682"/>
            <a:ext cx="1417758" cy="1418333"/>
          </a:xfrm>
          <a:prstGeom prst="rect">
            <a:avLst/>
          </a:prstGeom>
          <a:solidFill>
            <a:schemeClr val="accent3"/>
          </a:solid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lt1"/>
              </a:buClr>
              <a:buSzPts val="2175"/>
              <a:buNone/>
              <a:defRPr>
                <a:solidFill>
                  <a:schemeClr val="lt1"/>
                </a:solidFill>
              </a:defRPr>
            </a:lvl1pPr>
            <a:lvl2pPr indent="-228600" lvl="1" marL="914400" algn="ctr">
              <a:lnSpc>
                <a:spcPct val="125000"/>
              </a:lnSpc>
              <a:spcBef>
                <a:spcPts val="0"/>
              </a:spcBef>
              <a:spcAft>
                <a:spcPts val="0"/>
              </a:spcAft>
              <a:buClr>
                <a:schemeClr val="dk1"/>
              </a:buClr>
              <a:buSzPts val="2175"/>
              <a:buNone/>
              <a:defRPr/>
            </a:lvl2pPr>
            <a:lvl3pPr indent="-228600" lvl="2" marL="1371600" algn="ctr">
              <a:lnSpc>
                <a:spcPct val="125000"/>
              </a:lnSpc>
              <a:spcBef>
                <a:spcPts val="0"/>
              </a:spcBef>
              <a:spcAft>
                <a:spcPts val="0"/>
              </a:spcAft>
              <a:buClr>
                <a:schemeClr val="dk1"/>
              </a:buClr>
              <a:buSzPts val="2175"/>
              <a:buNone/>
              <a:defRPr/>
            </a:lvl3pPr>
            <a:lvl4pPr indent="-228600" lvl="3" marL="1828800" algn="ctr">
              <a:lnSpc>
                <a:spcPct val="125000"/>
              </a:lnSpc>
              <a:spcBef>
                <a:spcPts val="0"/>
              </a:spcBef>
              <a:spcAft>
                <a:spcPts val="0"/>
              </a:spcAft>
              <a:buClr>
                <a:schemeClr val="dk1"/>
              </a:buClr>
              <a:buSzPts val="2175"/>
              <a:buNone/>
              <a:defRPr/>
            </a:lvl4pPr>
            <a:lvl5pPr indent="-228600" lvl="4" marL="2286000" algn="ctr">
              <a:lnSpc>
                <a:spcPct val="125000"/>
              </a:lnSpc>
              <a:spcBef>
                <a:spcPts val="0"/>
              </a:spcBef>
              <a:spcAft>
                <a:spcPts val="0"/>
              </a:spcAft>
              <a:buClr>
                <a:schemeClr val="dk1"/>
              </a:buClr>
              <a:buSzPts val="217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48530" y="1743775"/>
            <a:ext cx="10726460" cy="29095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119"/>
              <a:buFont typeface="Calibri"/>
              <a:buNone/>
              <a:defRPr sz="61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48530" y="4680828"/>
            <a:ext cx="10726460" cy="153005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20"/>
              </a:spcBef>
              <a:spcAft>
                <a:spcPts val="0"/>
              </a:spcAft>
              <a:buClr>
                <a:srgbClr val="888888"/>
              </a:buClr>
              <a:buSzPts val="2448"/>
              <a:buNone/>
              <a:defRPr sz="2448">
                <a:solidFill>
                  <a:srgbClr val="888888"/>
                </a:solidFill>
              </a:defRPr>
            </a:lvl1pPr>
            <a:lvl2pPr indent="-228600" lvl="1" marL="914400" algn="l">
              <a:lnSpc>
                <a:spcPct val="90000"/>
              </a:lnSpc>
              <a:spcBef>
                <a:spcPts val="510"/>
              </a:spcBef>
              <a:spcAft>
                <a:spcPts val="0"/>
              </a:spcAft>
              <a:buClr>
                <a:srgbClr val="888888"/>
              </a:buClr>
              <a:buSzPts val="2040"/>
              <a:buNone/>
              <a:defRPr sz="2040">
                <a:solidFill>
                  <a:srgbClr val="888888"/>
                </a:solidFill>
              </a:defRPr>
            </a:lvl2pPr>
            <a:lvl3pPr indent="-228600" lvl="2" marL="1371600" algn="l">
              <a:lnSpc>
                <a:spcPct val="90000"/>
              </a:lnSpc>
              <a:spcBef>
                <a:spcPts val="510"/>
              </a:spcBef>
              <a:spcAft>
                <a:spcPts val="0"/>
              </a:spcAft>
              <a:buClr>
                <a:srgbClr val="888888"/>
              </a:buClr>
              <a:buSzPts val="1836"/>
              <a:buNone/>
              <a:defRPr sz="1836">
                <a:solidFill>
                  <a:srgbClr val="888888"/>
                </a:solidFill>
              </a:defRPr>
            </a:lvl3pPr>
            <a:lvl4pPr indent="-228600" lvl="3" marL="1828800" algn="l">
              <a:lnSpc>
                <a:spcPct val="90000"/>
              </a:lnSpc>
              <a:spcBef>
                <a:spcPts val="510"/>
              </a:spcBef>
              <a:spcAft>
                <a:spcPts val="0"/>
              </a:spcAft>
              <a:buClr>
                <a:srgbClr val="888888"/>
              </a:buClr>
              <a:buSzPts val="1632"/>
              <a:buNone/>
              <a:defRPr sz="1632">
                <a:solidFill>
                  <a:srgbClr val="888888"/>
                </a:solidFill>
              </a:defRPr>
            </a:lvl4pPr>
            <a:lvl5pPr indent="-228600" lvl="4" marL="2286000" algn="l">
              <a:lnSpc>
                <a:spcPct val="90000"/>
              </a:lnSpc>
              <a:spcBef>
                <a:spcPts val="510"/>
              </a:spcBef>
              <a:spcAft>
                <a:spcPts val="0"/>
              </a:spcAft>
              <a:buClr>
                <a:srgbClr val="888888"/>
              </a:buClr>
              <a:buSzPts val="1632"/>
              <a:buNone/>
              <a:defRPr sz="1632">
                <a:solidFill>
                  <a:srgbClr val="888888"/>
                </a:solidFill>
              </a:defRPr>
            </a:lvl5pPr>
            <a:lvl6pPr indent="-228600" lvl="5" marL="2743200" algn="l">
              <a:lnSpc>
                <a:spcPct val="90000"/>
              </a:lnSpc>
              <a:spcBef>
                <a:spcPts val="510"/>
              </a:spcBef>
              <a:spcAft>
                <a:spcPts val="0"/>
              </a:spcAft>
              <a:buClr>
                <a:srgbClr val="888888"/>
              </a:buClr>
              <a:buSzPts val="1632"/>
              <a:buNone/>
              <a:defRPr sz="1632">
                <a:solidFill>
                  <a:srgbClr val="888888"/>
                </a:solidFill>
              </a:defRPr>
            </a:lvl6pPr>
            <a:lvl7pPr indent="-228600" lvl="6" marL="3200400" algn="l">
              <a:lnSpc>
                <a:spcPct val="90000"/>
              </a:lnSpc>
              <a:spcBef>
                <a:spcPts val="510"/>
              </a:spcBef>
              <a:spcAft>
                <a:spcPts val="0"/>
              </a:spcAft>
              <a:buClr>
                <a:srgbClr val="888888"/>
              </a:buClr>
              <a:buSzPts val="1632"/>
              <a:buNone/>
              <a:defRPr sz="1632">
                <a:solidFill>
                  <a:srgbClr val="888888"/>
                </a:solidFill>
              </a:defRPr>
            </a:lvl7pPr>
            <a:lvl8pPr indent="-228600" lvl="7" marL="3657600" algn="l">
              <a:lnSpc>
                <a:spcPct val="90000"/>
              </a:lnSpc>
              <a:spcBef>
                <a:spcPts val="510"/>
              </a:spcBef>
              <a:spcAft>
                <a:spcPts val="0"/>
              </a:spcAft>
              <a:buClr>
                <a:srgbClr val="888888"/>
              </a:buClr>
              <a:buSzPts val="1632"/>
              <a:buNone/>
              <a:defRPr sz="1632">
                <a:solidFill>
                  <a:srgbClr val="888888"/>
                </a:solidFill>
              </a:defRPr>
            </a:lvl8pPr>
            <a:lvl9pPr indent="-228600" lvl="8" marL="4114800" algn="l">
              <a:lnSpc>
                <a:spcPct val="90000"/>
              </a:lnSpc>
              <a:spcBef>
                <a:spcPts val="510"/>
              </a:spcBef>
              <a:spcAft>
                <a:spcPts val="0"/>
              </a:spcAft>
              <a:buClr>
                <a:srgbClr val="888888"/>
              </a:buClr>
              <a:buSzPts val="1632"/>
              <a:buNone/>
              <a:defRPr sz="1632">
                <a:solidFill>
                  <a:srgbClr val="888888"/>
                </a:solidFill>
              </a:defRPr>
            </a:lvl9pPr>
          </a:lstStyle>
          <a:p/>
        </p:txBody>
      </p:sp>
      <p:sp>
        <p:nvSpPr>
          <p:cNvPr id="30" name="Google Shape;30;p4"/>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455" name="Shape 455"/>
        <p:cNvGrpSpPr/>
        <p:nvPr/>
      </p:nvGrpSpPr>
      <p:grpSpPr>
        <a:xfrm>
          <a:off x="0" y="0"/>
          <a:ext cx="0" cy="0"/>
          <a:chOff x="0" y="0"/>
          <a:chExt cx="0" cy="0"/>
        </a:xfrm>
      </p:grpSpPr>
      <p:sp>
        <p:nvSpPr>
          <p:cNvPr id="456" name="Google Shape;456;p34"/>
          <p:cNvSpPr/>
          <p:nvPr>
            <p:ph idx="2" type="chart"/>
          </p:nvPr>
        </p:nvSpPr>
        <p:spPr>
          <a:xfrm>
            <a:off x="621824" y="2489103"/>
            <a:ext cx="7939049" cy="3631107"/>
          </a:xfrm>
          <a:prstGeom prst="rect">
            <a:avLst/>
          </a:prstGeom>
          <a:noFill/>
          <a:ln>
            <a:noFill/>
          </a:ln>
        </p:spPr>
        <p:txBody>
          <a:bodyPr anchorCtr="0" anchor="t" bIns="0" lIns="0" spcFirstLastPara="1" rIns="0" wrap="square" tIns="0">
            <a:noAutofit/>
          </a:bodyPr>
          <a:lstStyle>
            <a:lvl1pPr lvl="0" marR="0" rtl="0" algn="l">
              <a:lnSpc>
                <a:spcPct val="125000"/>
              </a:lnSpc>
              <a:spcBef>
                <a:spcPts val="816"/>
              </a:spcBef>
              <a:spcAft>
                <a:spcPts val="0"/>
              </a:spcAft>
              <a:buClr>
                <a:srgbClr val="68686A"/>
              </a:buClr>
              <a:buSzPts val="2175"/>
              <a:buFont typeface="Arial"/>
              <a:buNone/>
              <a:defRPr b="0" i="0" sz="2175" u="none" cap="none" strike="noStrike">
                <a:solidFill>
                  <a:srgbClr val="68686A"/>
                </a:solidFill>
                <a:latin typeface="Quattrocento Sans"/>
                <a:ea typeface="Quattrocento Sans"/>
                <a:cs typeface="Quattrocento Sans"/>
                <a:sym typeface="Quattrocento Sans"/>
              </a:defRPr>
            </a:lvl1pPr>
            <a:lvl2pPr lvl="1"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2pPr>
            <a:lvl3pPr lvl="2"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3pPr>
            <a:lvl4pPr lvl="3"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4pPr>
            <a:lvl5pPr lvl="4"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5pPr>
            <a:lvl6pPr lvl="5"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6pPr>
            <a:lvl7pPr lvl="6"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7pPr>
            <a:lvl8pPr lvl="7"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8pPr>
            <a:lvl9pPr lvl="8"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9pPr>
          </a:lstStyle>
          <a:p/>
        </p:txBody>
      </p:sp>
      <p:sp>
        <p:nvSpPr>
          <p:cNvPr id="457" name="Google Shape;457;p34"/>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8" name="Google Shape;458;p34"/>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34"/>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34"/>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461" name="Google Shape;461;p34"/>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34"/>
          <p:cNvSpPr txBox="1"/>
          <p:nvPr>
            <p:ph idx="3" type="body"/>
          </p:nvPr>
        </p:nvSpPr>
        <p:spPr>
          <a:xfrm>
            <a:off x="8768148" y="2437291"/>
            <a:ext cx="3048663" cy="34718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3" name="Google Shape;463;p34"/>
          <p:cNvSpPr txBox="1"/>
          <p:nvPr>
            <p:ph idx="4" type="body"/>
          </p:nvPr>
        </p:nvSpPr>
        <p:spPr>
          <a:xfrm>
            <a:off x="8768150" y="2784476"/>
            <a:ext cx="3048663" cy="1826731"/>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4" name="Google Shape;464;p34"/>
          <p:cNvSpPr txBox="1"/>
          <p:nvPr>
            <p:ph idx="5" type="body"/>
          </p:nvPr>
        </p:nvSpPr>
        <p:spPr>
          <a:xfrm>
            <a:off x="8768148" y="4824928"/>
            <a:ext cx="3046504" cy="1295283"/>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rgbClr val="B9B9B9"/>
              </a:buClr>
              <a:buSzPts val="1224"/>
              <a:buNone/>
              <a:defRPr sz="1224">
                <a:solidFill>
                  <a:srgbClr val="B9B9B9"/>
                </a:solidFill>
              </a:defRPr>
            </a:lvl1pPr>
            <a:lvl2pPr indent="-306324" lvl="1" marL="914400" algn="l">
              <a:lnSpc>
                <a:spcPct val="125000"/>
              </a:lnSpc>
              <a:spcBef>
                <a:spcPts val="0"/>
              </a:spcBef>
              <a:spcAft>
                <a:spcPts val="0"/>
              </a:spcAft>
              <a:buClr>
                <a:srgbClr val="B9B9B9"/>
              </a:buClr>
              <a:buSzPts val="1224"/>
              <a:buChar char="•"/>
              <a:defRPr sz="1224">
                <a:solidFill>
                  <a:srgbClr val="B9B9B9"/>
                </a:solidFill>
              </a:defRPr>
            </a:lvl2pPr>
            <a:lvl3pPr indent="-306324" lvl="2" marL="1371600" algn="l">
              <a:lnSpc>
                <a:spcPct val="125000"/>
              </a:lnSpc>
              <a:spcBef>
                <a:spcPts val="0"/>
              </a:spcBef>
              <a:spcAft>
                <a:spcPts val="0"/>
              </a:spcAft>
              <a:buClr>
                <a:srgbClr val="B9B9B9"/>
              </a:buClr>
              <a:buSzPts val="1224"/>
              <a:buChar char="•"/>
              <a:defRPr sz="1224">
                <a:solidFill>
                  <a:srgbClr val="B9B9B9"/>
                </a:solidFill>
              </a:defRPr>
            </a:lvl3pPr>
            <a:lvl4pPr indent="-306324" lvl="3" marL="1828800" algn="l">
              <a:lnSpc>
                <a:spcPct val="125000"/>
              </a:lnSpc>
              <a:spcBef>
                <a:spcPts val="0"/>
              </a:spcBef>
              <a:spcAft>
                <a:spcPts val="0"/>
              </a:spcAft>
              <a:buClr>
                <a:srgbClr val="B9B9B9"/>
              </a:buClr>
              <a:buSzPts val="1224"/>
              <a:buChar char="•"/>
              <a:defRPr sz="1224">
                <a:solidFill>
                  <a:srgbClr val="B9B9B9"/>
                </a:solidFill>
              </a:defRPr>
            </a:lvl4pPr>
            <a:lvl5pPr indent="-228600" lvl="4" marL="2286000" algn="l">
              <a:lnSpc>
                <a:spcPct val="125000"/>
              </a:lnSpc>
              <a:spcBef>
                <a:spcPts val="0"/>
              </a:spcBef>
              <a:spcAft>
                <a:spcPts val="0"/>
              </a:spcAft>
              <a:buClr>
                <a:srgbClr val="B9B9B9"/>
              </a:buClr>
              <a:buSzPts val="1224"/>
              <a:buNone/>
              <a:defRPr sz="1224">
                <a:solidFill>
                  <a:srgbClr val="B9B9B9"/>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Large">
  <p:cSld name="Chart Large">
    <p:spTree>
      <p:nvGrpSpPr>
        <p:cNvPr id="465" name="Shape 465"/>
        <p:cNvGrpSpPr/>
        <p:nvPr/>
      </p:nvGrpSpPr>
      <p:grpSpPr>
        <a:xfrm>
          <a:off x="0" y="0"/>
          <a:ext cx="0" cy="0"/>
          <a:chOff x="0" y="0"/>
          <a:chExt cx="0" cy="0"/>
        </a:xfrm>
      </p:grpSpPr>
      <p:sp>
        <p:nvSpPr>
          <p:cNvPr id="466" name="Google Shape;466;p35"/>
          <p:cNvSpPr/>
          <p:nvPr>
            <p:ph idx="2" type="chart"/>
          </p:nvPr>
        </p:nvSpPr>
        <p:spPr>
          <a:xfrm>
            <a:off x="621824" y="2489103"/>
            <a:ext cx="11192828" cy="3624630"/>
          </a:xfrm>
          <a:prstGeom prst="rect">
            <a:avLst/>
          </a:prstGeom>
          <a:noFill/>
          <a:ln>
            <a:noFill/>
          </a:ln>
        </p:spPr>
        <p:txBody>
          <a:bodyPr anchorCtr="0" anchor="t" bIns="0" lIns="0" spcFirstLastPara="1" rIns="0" wrap="square" tIns="0">
            <a:noAutofit/>
          </a:bodyPr>
          <a:lstStyle>
            <a:lvl1pPr lvl="0" marR="0" rtl="0" algn="l">
              <a:lnSpc>
                <a:spcPct val="125000"/>
              </a:lnSpc>
              <a:spcBef>
                <a:spcPts val="816"/>
              </a:spcBef>
              <a:spcAft>
                <a:spcPts val="0"/>
              </a:spcAft>
              <a:buClr>
                <a:srgbClr val="68686A"/>
              </a:buClr>
              <a:buSzPts val="2175"/>
              <a:buFont typeface="Arial"/>
              <a:buNone/>
              <a:defRPr b="0" i="0" sz="2175" u="none" cap="none" strike="noStrike">
                <a:solidFill>
                  <a:srgbClr val="68686A"/>
                </a:solidFill>
                <a:latin typeface="Quattrocento Sans"/>
                <a:ea typeface="Quattrocento Sans"/>
                <a:cs typeface="Quattrocento Sans"/>
                <a:sym typeface="Quattrocento Sans"/>
              </a:defRPr>
            </a:lvl1pPr>
            <a:lvl2pPr lvl="1"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2pPr>
            <a:lvl3pPr lvl="2"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3pPr>
            <a:lvl4pPr lvl="3"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4pPr>
            <a:lvl5pPr lvl="4"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5pPr>
            <a:lvl6pPr lvl="5"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6pPr>
            <a:lvl7pPr lvl="6"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7pPr>
            <a:lvl8pPr lvl="7"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8pPr>
            <a:lvl9pPr lvl="8"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9pPr>
          </a:lstStyle>
          <a:p/>
        </p:txBody>
      </p:sp>
      <p:sp>
        <p:nvSpPr>
          <p:cNvPr id="467" name="Google Shape;467;p35"/>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8" name="Google Shape;468;p35"/>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9" name="Google Shape;469;p35"/>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0" name="Google Shape;470;p35"/>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471" name="Google Shape;471;p35"/>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2" name="Google Shape;472;p35"/>
          <p:cNvSpPr txBox="1"/>
          <p:nvPr>
            <p:ph idx="3" type="body"/>
          </p:nvPr>
        </p:nvSpPr>
        <p:spPr>
          <a:xfrm>
            <a:off x="10393956" y="2489103"/>
            <a:ext cx="1420696" cy="1625578"/>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rgbClr val="B9B9B9"/>
              </a:buClr>
              <a:buSzPts val="1224"/>
              <a:buNone/>
              <a:defRPr sz="1224">
                <a:solidFill>
                  <a:srgbClr val="B9B9B9"/>
                </a:solidFill>
              </a:defRPr>
            </a:lvl1pPr>
            <a:lvl2pPr indent="-306324" lvl="1" marL="914400" algn="l">
              <a:lnSpc>
                <a:spcPct val="125000"/>
              </a:lnSpc>
              <a:spcBef>
                <a:spcPts val="0"/>
              </a:spcBef>
              <a:spcAft>
                <a:spcPts val="0"/>
              </a:spcAft>
              <a:buClr>
                <a:srgbClr val="B9B9B9"/>
              </a:buClr>
              <a:buSzPts val="1224"/>
              <a:buChar char="•"/>
              <a:defRPr sz="1224">
                <a:solidFill>
                  <a:srgbClr val="B9B9B9"/>
                </a:solidFill>
              </a:defRPr>
            </a:lvl2pPr>
            <a:lvl3pPr indent="-306324" lvl="2" marL="1371600" algn="l">
              <a:lnSpc>
                <a:spcPct val="125000"/>
              </a:lnSpc>
              <a:spcBef>
                <a:spcPts val="0"/>
              </a:spcBef>
              <a:spcAft>
                <a:spcPts val="0"/>
              </a:spcAft>
              <a:buClr>
                <a:srgbClr val="B9B9B9"/>
              </a:buClr>
              <a:buSzPts val="1224"/>
              <a:buChar char="•"/>
              <a:defRPr sz="1224">
                <a:solidFill>
                  <a:srgbClr val="B9B9B9"/>
                </a:solidFill>
              </a:defRPr>
            </a:lvl3pPr>
            <a:lvl4pPr indent="-306324" lvl="3" marL="1828800" algn="l">
              <a:lnSpc>
                <a:spcPct val="125000"/>
              </a:lnSpc>
              <a:spcBef>
                <a:spcPts val="0"/>
              </a:spcBef>
              <a:spcAft>
                <a:spcPts val="0"/>
              </a:spcAft>
              <a:buClr>
                <a:srgbClr val="B9B9B9"/>
              </a:buClr>
              <a:buSzPts val="1224"/>
              <a:buChar char="•"/>
              <a:defRPr sz="1224">
                <a:solidFill>
                  <a:srgbClr val="B9B9B9"/>
                </a:solidFill>
              </a:defRPr>
            </a:lvl4pPr>
            <a:lvl5pPr indent="-228600" lvl="4" marL="2286000" algn="l">
              <a:lnSpc>
                <a:spcPct val="125000"/>
              </a:lnSpc>
              <a:spcBef>
                <a:spcPts val="0"/>
              </a:spcBef>
              <a:spcAft>
                <a:spcPts val="0"/>
              </a:spcAft>
              <a:buClr>
                <a:srgbClr val="B9B9B9"/>
              </a:buClr>
              <a:buSzPts val="1224"/>
              <a:buNone/>
              <a:defRPr sz="1224">
                <a:solidFill>
                  <a:srgbClr val="B9B9B9"/>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Two Columns Text">
  <p:cSld name="Chart With Two Columns Text">
    <p:spTree>
      <p:nvGrpSpPr>
        <p:cNvPr id="473" name="Shape 473"/>
        <p:cNvGrpSpPr/>
        <p:nvPr/>
      </p:nvGrpSpPr>
      <p:grpSpPr>
        <a:xfrm>
          <a:off x="0" y="0"/>
          <a:ext cx="0" cy="0"/>
          <a:chOff x="0" y="0"/>
          <a:chExt cx="0" cy="0"/>
        </a:xfrm>
      </p:grpSpPr>
      <p:sp>
        <p:nvSpPr>
          <p:cNvPr id="474" name="Google Shape;474;p36"/>
          <p:cNvSpPr/>
          <p:nvPr>
            <p:ph idx="2" type="chart"/>
          </p:nvPr>
        </p:nvSpPr>
        <p:spPr>
          <a:xfrm>
            <a:off x="621824" y="1660122"/>
            <a:ext cx="7939049" cy="4453610"/>
          </a:xfrm>
          <a:prstGeom prst="rect">
            <a:avLst/>
          </a:prstGeom>
          <a:noFill/>
          <a:ln>
            <a:noFill/>
          </a:ln>
        </p:spPr>
        <p:txBody>
          <a:bodyPr anchorCtr="0" anchor="t" bIns="0" lIns="0" spcFirstLastPara="1" rIns="0" wrap="square" tIns="0">
            <a:noAutofit/>
          </a:bodyPr>
          <a:lstStyle>
            <a:lvl1pPr lvl="0" marR="0" rtl="0" algn="l">
              <a:lnSpc>
                <a:spcPct val="125000"/>
              </a:lnSpc>
              <a:spcBef>
                <a:spcPts val="816"/>
              </a:spcBef>
              <a:spcAft>
                <a:spcPts val="0"/>
              </a:spcAft>
              <a:buClr>
                <a:srgbClr val="68686A"/>
              </a:buClr>
              <a:buSzPts val="2175"/>
              <a:buFont typeface="Arial"/>
              <a:buNone/>
              <a:defRPr b="0" i="0" sz="2175" u="none" cap="none" strike="noStrike">
                <a:solidFill>
                  <a:srgbClr val="68686A"/>
                </a:solidFill>
                <a:latin typeface="Quattrocento Sans"/>
                <a:ea typeface="Quattrocento Sans"/>
                <a:cs typeface="Quattrocento Sans"/>
                <a:sym typeface="Quattrocento Sans"/>
              </a:defRPr>
            </a:lvl1pPr>
            <a:lvl2pPr lvl="1"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2pPr>
            <a:lvl3pPr lvl="2"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3pPr>
            <a:lvl4pPr lvl="3"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4pPr>
            <a:lvl5pPr lvl="4"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5pPr>
            <a:lvl6pPr lvl="5"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6pPr>
            <a:lvl7pPr lvl="6"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7pPr>
            <a:lvl8pPr lvl="7"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8pPr>
            <a:lvl9pPr lvl="8"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9pPr>
          </a:lstStyle>
          <a:p/>
        </p:txBody>
      </p:sp>
      <p:sp>
        <p:nvSpPr>
          <p:cNvPr id="475" name="Google Shape;475;p36"/>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6" name="Google Shape;476;p36"/>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7" name="Google Shape;477;p36"/>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8" name="Google Shape;478;p36"/>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479" name="Google Shape;479;p36"/>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0" name="Google Shape;480;p36"/>
          <p:cNvSpPr txBox="1"/>
          <p:nvPr>
            <p:ph idx="3" type="body"/>
          </p:nvPr>
        </p:nvSpPr>
        <p:spPr>
          <a:xfrm>
            <a:off x="5512210" y="1594977"/>
            <a:ext cx="3048663" cy="34718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1" name="Google Shape;481;p36"/>
          <p:cNvSpPr txBox="1"/>
          <p:nvPr>
            <p:ph idx="4" type="body"/>
          </p:nvPr>
        </p:nvSpPr>
        <p:spPr>
          <a:xfrm>
            <a:off x="5512210" y="1942164"/>
            <a:ext cx="3048663" cy="1839683"/>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2" name="Google Shape;482;p36"/>
          <p:cNvSpPr txBox="1"/>
          <p:nvPr>
            <p:ph idx="5" type="body"/>
          </p:nvPr>
        </p:nvSpPr>
        <p:spPr>
          <a:xfrm>
            <a:off x="8765989" y="1594977"/>
            <a:ext cx="3048663" cy="34718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3" name="Google Shape;483;p36"/>
          <p:cNvSpPr txBox="1"/>
          <p:nvPr>
            <p:ph idx="6" type="body"/>
          </p:nvPr>
        </p:nvSpPr>
        <p:spPr>
          <a:xfrm>
            <a:off x="8768148" y="1942164"/>
            <a:ext cx="3048663" cy="1839683"/>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4" name="Google Shape;484;p36"/>
          <p:cNvSpPr txBox="1"/>
          <p:nvPr>
            <p:ph idx="7" type="body"/>
          </p:nvPr>
        </p:nvSpPr>
        <p:spPr>
          <a:xfrm>
            <a:off x="8768150" y="5453141"/>
            <a:ext cx="3048662" cy="660591"/>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rgbClr val="B9B9B9"/>
              </a:buClr>
              <a:buSzPts val="1224"/>
              <a:buNone/>
              <a:defRPr sz="1224">
                <a:solidFill>
                  <a:srgbClr val="B9B9B9"/>
                </a:solidFill>
              </a:defRPr>
            </a:lvl1pPr>
            <a:lvl2pPr indent="-306324" lvl="1" marL="914400" algn="l">
              <a:lnSpc>
                <a:spcPct val="125000"/>
              </a:lnSpc>
              <a:spcBef>
                <a:spcPts val="0"/>
              </a:spcBef>
              <a:spcAft>
                <a:spcPts val="0"/>
              </a:spcAft>
              <a:buClr>
                <a:srgbClr val="B9B9B9"/>
              </a:buClr>
              <a:buSzPts val="1224"/>
              <a:buChar char="•"/>
              <a:defRPr sz="1224">
                <a:solidFill>
                  <a:srgbClr val="B9B9B9"/>
                </a:solidFill>
              </a:defRPr>
            </a:lvl2pPr>
            <a:lvl3pPr indent="-306324" lvl="2" marL="1371600" algn="l">
              <a:lnSpc>
                <a:spcPct val="125000"/>
              </a:lnSpc>
              <a:spcBef>
                <a:spcPts val="0"/>
              </a:spcBef>
              <a:spcAft>
                <a:spcPts val="0"/>
              </a:spcAft>
              <a:buClr>
                <a:srgbClr val="B9B9B9"/>
              </a:buClr>
              <a:buSzPts val="1224"/>
              <a:buChar char="•"/>
              <a:defRPr sz="1224">
                <a:solidFill>
                  <a:srgbClr val="B9B9B9"/>
                </a:solidFill>
              </a:defRPr>
            </a:lvl3pPr>
            <a:lvl4pPr indent="-306324" lvl="3" marL="1828800" algn="l">
              <a:lnSpc>
                <a:spcPct val="125000"/>
              </a:lnSpc>
              <a:spcBef>
                <a:spcPts val="0"/>
              </a:spcBef>
              <a:spcAft>
                <a:spcPts val="0"/>
              </a:spcAft>
              <a:buClr>
                <a:srgbClr val="B9B9B9"/>
              </a:buClr>
              <a:buSzPts val="1224"/>
              <a:buChar char="•"/>
              <a:defRPr sz="1224">
                <a:solidFill>
                  <a:srgbClr val="B9B9B9"/>
                </a:solidFill>
              </a:defRPr>
            </a:lvl4pPr>
            <a:lvl5pPr indent="-228600" lvl="4" marL="2286000" algn="l">
              <a:lnSpc>
                <a:spcPct val="125000"/>
              </a:lnSpc>
              <a:spcBef>
                <a:spcPts val="0"/>
              </a:spcBef>
              <a:spcAft>
                <a:spcPts val="0"/>
              </a:spcAft>
              <a:buClr>
                <a:srgbClr val="B9B9B9"/>
              </a:buClr>
              <a:buSzPts val="1224"/>
              <a:buNone/>
              <a:defRPr sz="1224">
                <a:solidFill>
                  <a:srgbClr val="B9B9B9"/>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ubcharts">
  <p:cSld name="Chart With Subcharts">
    <p:spTree>
      <p:nvGrpSpPr>
        <p:cNvPr id="485" name="Shape 485"/>
        <p:cNvGrpSpPr/>
        <p:nvPr/>
      </p:nvGrpSpPr>
      <p:grpSpPr>
        <a:xfrm>
          <a:off x="0" y="0"/>
          <a:ext cx="0" cy="0"/>
          <a:chOff x="0" y="0"/>
          <a:chExt cx="0" cy="0"/>
        </a:xfrm>
      </p:grpSpPr>
      <p:sp>
        <p:nvSpPr>
          <p:cNvPr id="486" name="Google Shape;486;p37"/>
          <p:cNvSpPr/>
          <p:nvPr>
            <p:ph idx="2" type="chart"/>
          </p:nvPr>
        </p:nvSpPr>
        <p:spPr>
          <a:xfrm>
            <a:off x="621824" y="1657963"/>
            <a:ext cx="11192828" cy="4455770"/>
          </a:xfrm>
          <a:prstGeom prst="rect">
            <a:avLst/>
          </a:prstGeom>
          <a:noFill/>
          <a:ln>
            <a:noFill/>
          </a:ln>
        </p:spPr>
        <p:txBody>
          <a:bodyPr anchorCtr="0" anchor="t" bIns="0" lIns="0" spcFirstLastPara="1" rIns="0" wrap="square" tIns="0">
            <a:noAutofit/>
          </a:bodyPr>
          <a:lstStyle>
            <a:lvl1pPr lvl="0" marR="0" rtl="0" algn="l">
              <a:lnSpc>
                <a:spcPct val="125000"/>
              </a:lnSpc>
              <a:spcBef>
                <a:spcPts val="816"/>
              </a:spcBef>
              <a:spcAft>
                <a:spcPts val="0"/>
              </a:spcAft>
              <a:buClr>
                <a:srgbClr val="68686A"/>
              </a:buClr>
              <a:buSzPts val="2175"/>
              <a:buFont typeface="Arial"/>
              <a:buNone/>
              <a:defRPr b="0" i="0" sz="2175" u="none" cap="none" strike="noStrike">
                <a:solidFill>
                  <a:srgbClr val="68686A"/>
                </a:solidFill>
                <a:latin typeface="Quattrocento Sans"/>
                <a:ea typeface="Quattrocento Sans"/>
                <a:cs typeface="Quattrocento Sans"/>
                <a:sym typeface="Quattrocento Sans"/>
              </a:defRPr>
            </a:lvl1pPr>
            <a:lvl2pPr lvl="1"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2pPr>
            <a:lvl3pPr lvl="2"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3pPr>
            <a:lvl4pPr lvl="3"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4pPr>
            <a:lvl5pPr lvl="4"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5pPr>
            <a:lvl6pPr lvl="5"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6pPr>
            <a:lvl7pPr lvl="6"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7pPr>
            <a:lvl8pPr lvl="7"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8pPr>
            <a:lvl9pPr lvl="8"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9pPr>
          </a:lstStyle>
          <a:p/>
        </p:txBody>
      </p:sp>
      <p:sp>
        <p:nvSpPr>
          <p:cNvPr id="487" name="Google Shape;487;p37"/>
          <p:cNvSpPr/>
          <p:nvPr>
            <p:ph idx="3" type="chart"/>
          </p:nvPr>
        </p:nvSpPr>
        <p:spPr>
          <a:xfrm>
            <a:off x="5514368" y="1657964"/>
            <a:ext cx="4673177" cy="2093175"/>
          </a:xfrm>
          <a:prstGeom prst="rect">
            <a:avLst/>
          </a:prstGeom>
          <a:noFill/>
          <a:ln>
            <a:noFill/>
          </a:ln>
        </p:spPr>
        <p:txBody>
          <a:bodyPr anchorCtr="0" anchor="t" bIns="0" lIns="0" spcFirstLastPara="1" rIns="0" wrap="square" tIns="0">
            <a:noAutofit/>
          </a:bodyPr>
          <a:lstStyle>
            <a:lvl1pPr lvl="0" marR="0" rtl="0" algn="l">
              <a:lnSpc>
                <a:spcPct val="125000"/>
              </a:lnSpc>
              <a:spcBef>
                <a:spcPts val="816"/>
              </a:spcBef>
              <a:spcAft>
                <a:spcPts val="0"/>
              </a:spcAft>
              <a:buClr>
                <a:srgbClr val="68686A"/>
              </a:buClr>
              <a:buSzPts val="2175"/>
              <a:buFont typeface="Arial"/>
              <a:buNone/>
              <a:defRPr b="0" i="0" sz="2175" u="none" cap="none" strike="noStrike">
                <a:solidFill>
                  <a:srgbClr val="68686A"/>
                </a:solidFill>
                <a:latin typeface="Quattrocento Sans"/>
                <a:ea typeface="Quattrocento Sans"/>
                <a:cs typeface="Quattrocento Sans"/>
                <a:sym typeface="Quattrocento Sans"/>
              </a:defRPr>
            </a:lvl1pPr>
            <a:lvl2pPr lvl="1"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2pPr>
            <a:lvl3pPr lvl="2"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3pPr>
            <a:lvl4pPr lvl="3"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4pPr>
            <a:lvl5pPr lvl="4"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5pPr>
            <a:lvl6pPr lvl="5"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6pPr>
            <a:lvl7pPr lvl="6"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7pPr>
            <a:lvl8pPr lvl="7"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8pPr>
            <a:lvl9pPr lvl="8"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9pPr>
          </a:lstStyle>
          <a:p/>
        </p:txBody>
      </p:sp>
      <p:sp>
        <p:nvSpPr>
          <p:cNvPr id="488" name="Google Shape;488;p37"/>
          <p:cNvSpPr/>
          <p:nvPr>
            <p:ph idx="4" type="chart"/>
          </p:nvPr>
        </p:nvSpPr>
        <p:spPr>
          <a:xfrm>
            <a:off x="5514368" y="4020558"/>
            <a:ext cx="4673177" cy="2093175"/>
          </a:xfrm>
          <a:prstGeom prst="rect">
            <a:avLst/>
          </a:prstGeom>
          <a:noFill/>
          <a:ln>
            <a:noFill/>
          </a:ln>
        </p:spPr>
        <p:txBody>
          <a:bodyPr anchorCtr="0" anchor="t" bIns="0" lIns="0" spcFirstLastPara="1" rIns="0" wrap="square" tIns="0">
            <a:noAutofit/>
          </a:bodyPr>
          <a:lstStyle>
            <a:lvl1pPr lvl="0" marR="0" rtl="0" algn="l">
              <a:lnSpc>
                <a:spcPct val="125000"/>
              </a:lnSpc>
              <a:spcBef>
                <a:spcPts val="816"/>
              </a:spcBef>
              <a:spcAft>
                <a:spcPts val="0"/>
              </a:spcAft>
              <a:buClr>
                <a:srgbClr val="68686A"/>
              </a:buClr>
              <a:buSzPts val="2175"/>
              <a:buFont typeface="Arial"/>
              <a:buNone/>
              <a:defRPr b="0" i="0" sz="2175" u="none" cap="none" strike="noStrike">
                <a:solidFill>
                  <a:srgbClr val="68686A"/>
                </a:solidFill>
                <a:latin typeface="Quattrocento Sans"/>
                <a:ea typeface="Quattrocento Sans"/>
                <a:cs typeface="Quattrocento Sans"/>
                <a:sym typeface="Quattrocento Sans"/>
              </a:defRPr>
            </a:lvl1pPr>
            <a:lvl2pPr lvl="1"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2pPr>
            <a:lvl3pPr lvl="2"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3pPr>
            <a:lvl4pPr lvl="3"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4pPr>
            <a:lvl5pPr lvl="4"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5pPr>
            <a:lvl6pPr lvl="5"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6pPr>
            <a:lvl7pPr lvl="6"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7pPr>
            <a:lvl8pPr lvl="7"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8pPr>
            <a:lvl9pPr lvl="8"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9pPr>
          </a:lstStyle>
          <a:p/>
        </p:txBody>
      </p:sp>
      <p:sp>
        <p:nvSpPr>
          <p:cNvPr id="489" name="Google Shape;489;p37"/>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0" name="Google Shape;490;p37"/>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1" name="Google Shape;491;p37"/>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37"/>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493" name="Google Shape;493;p37"/>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4" name="Google Shape;494;p37"/>
          <p:cNvSpPr txBox="1"/>
          <p:nvPr>
            <p:ph idx="5" type="body"/>
          </p:nvPr>
        </p:nvSpPr>
        <p:spPr>
          <a:xfrm>
            <a:off x="10393956" y="1657963"/>
            <a:ext cx="1420696" cy="1625578"/>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rgbClr val="B9B9B9"/>
              </a:buClr>
              <a:buSzPts val="1224"/>
              <a:buNone/>
              <a:defRPr sz="1224">
                <a:solidFill>
                  <a:srgbClr val="B9B9B9"/>
                </a:solidFill>
              </a:defRPr>
            </a:lvl1pPr>
            <a:lvl2pPr indent="-306324" lvl="1" marL="914400" algn="l">
              <a:lnSpc>
                <a:spcPct val="125000"/>
              </a:lnSpc>
              <a:spcBef>
                <a:spcPts val="0"/>
              </a:spcBef>
              <a:spcAft>
                <a:spcPts val="0"/>
              </a:spcAft>
              <a:buClr>
                <a:srgbClr val="B9B9B9"/>
              </a:buClr>
              <a:buSzPts val="1224"/>
              <a:buChar char="•"/>
              <a:defRPr sz="1224">
                <a:solidFill>
                  <a:srgbClr val="B9B9B9"/>
                </a:solidFill>
              </a:defRPr>
            </a:lvl2pPr>
            <a:lvl3pPr indent="-306324" lvl="2" marL="1371600" algn="l">
              <a:lnSpc>
                <a:spcPct val="125000"/>
              </a:lnSpc>
              <a:spcBef>
                <a:spcPts val="0"/>
              </a:spcBef>
              <a:spcAft>
                <a:spcPts val="0"/>
              </a:spcAft>
              <a:buClr>
                <a:srgbClr val="B9B9B9"/>
              </a:buClr>
              <a:buSzPts val="1224"/>
              <a:buChar char="•"/>
              <a:defRPr sz="1224">
                <a:solidFill>
                  <a:srgbClr val="B9B9B9"/>
                </a:solidFill>
              </a:defRPr>
            </a:lvl3pPr>
            <a:lvl4pPr indent="-306324" lvl="3" marL="1828800" algn="l">
              <a:lnSpc>
                <a:spcPct val="125000"/>
              </a:lnSpc>
              <a:spcBef>
                <a:spcPts val="0"/>
              </a:spcBef>
              <a:spcAft>
                <a:spcPts val="0"/>
              </a:spcAft>
              <a:buClr>
                <a:srgbClr val="B9B9B9"/>
              </a:buClr>
              <a:buSzPts val="1224"/>
              <a:buChar char="•"/>
              <a:defRPr sz="1224">
                <a:solidFill>
                  <a:srgbClr val="B9B9B9"/>
                </a:solidFill>
              </a:defRPr>
            </a:lvl4pPr>
            <a:lvl5pPr indent="-228600" lvl="4" marL="2286000" algn="l">
              <a:lnSpc>
                <a:spcPct val="125000"/>
              </a:lnSpc>
              <a:spcBef>
                <a:spcPts val="0"/>
              </a:spcBef>
              <a:spcAft>
                <a:spcPts val="0"/>
              </a:spcAft>
              <a:buClr>
                <a:srgbClr val="B9B9B9"/>
              </a:buClr>
              <a:buSzPts val="1224"/>
              <a:buNone/>
              <a:defRPr sz="1224">
                <a:solidFill>
                  <a:srgbClr val="B9B9B9"/>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495" name="Shape 495"/>
        <p:cNvGrpSpPr/>
        <p:nvPr/>
      </p:nvGrpSpPr>
      <p:grpSpPr>
        <a:xfrm>
          <a:off x="0" y="0"/>
          <a:ext cx="0" cy="0"/>
          <a:chOff x="0" y="0"/>
          <a:chExt cx="0" cy="0"/>
        </a:xfrm>
      </p:grpSpPr>
      <p:sp>
        <p:nvSpPr>
          <p:cNvPr id="496" name="Google Shape;496;p38"/>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7" name="Google Shape;497;p38"/>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38"/>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38"/>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500" name="Google Shape;500;p38"/>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Graphics">
  <p:cSld name="Two Graphics">
    <p:spTree>
      <p:nvGrpSpPr>
        <p:cNvPr id="501" name="Shape 501"/>
        <p:cNvGrpSpPr/>
        <p:nvPr/>
      </p:nvGrpSpPr>
      <p:grpSpPr>
        <a:xfrm>
          <a:off x="0" y="0"/>
          <a:ext cx="0" cy="0"/>
          <a:chOff x="0" y="0"/>
          <a:chExt cx="0" cy="0"/>
        </a:xfrm>
      </p:grpSpPr>
      <p:sp>
        <p:nvSpPr>
          <p:cNvPr id="502" name="Google Shape;502;p39"/>
          <p:cNvSpPr txBox="1"/>
          <p:nvPr>
            <p:ph idx="1" type="body"/>
          </p:nvPr>
        </p:nvSpPr>
        <p:spPr>
          <a:xfrm>
            <a:off x="621825" y="2489103"/>
            <a:ext cx="6302444" cy="3631108"/>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3" name="Google Shape;503;p39"/>
          <p:cNvSpPr txBox="1"/>
          <p:nvPr>
            <p:ph idx="2"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4" name="Google Shape;504;p39"/>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39"/>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39"/>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507" name="Google Shape;507;p39"/>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39"/>
          <p:cNvSpPr txBox="1"/>
          <p:nvPr>
            <p:ph idx="3" type="body"/>
          </p:nvPr>
        </p:nvSpPr>
        <p:spPr>
          <a:xfrm>
            <a:off x="7140180" y="2489103"/>
            <a:ext cx="4674473" cy="3631108"/>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and Text">
  <p:cSld name="Graphic and Text">
    <p:spTree>
      <p:nvGrpSpPr>
        <p:cNvPr id="509" name="Shape 509"/>
        <p:cNvGrpSpPr/>
        <p:nvPr/>
      </p:nvGrpSpPr>
      <p:grpSpPr>
        <a:xfrm>
          <a:off x="0" y="0"/>
          <a:ext cx="0" cy="0"/>
          <a:chOff x="0" y="0"/>
          <a:chExt cx="0" cy="0"/>
        </a:xfrm>
      </p:grpSpPr>
      <p:sp>
        <p:nvSpPr>
          <p:cNvPr id="510" name="Google Shape;510;p40"/>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1" name="Google Shape;511;p40"/>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40"/>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3" name="Google Shape;513;p40"/>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514" name="Google Shape;514;p40"/>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40"/>
          <p:cNvSpPr txBox="1"/>
          <p:nvPr>
            <p:ph idx="2" type="body"/>
          </p:nvPr>
        </p:nvSpPr>
        <p:spPr>
          <a:xfrm>
            <a:off x="621825" y="2489103"/>
            <a:ext cx="6302444" cy="3631108"/>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6" name="Google Shape;516;p40"/>
          <p:cNvSpPr txBox="1"/>
          <p:nvPr>
            <p:ph idx="3" type="body"/>
          </p:nvPr>
        </p:nvSpPr>
        <p:spPr>
          <a:xfrm>
            <a:off x="7131543" y="2437291"/>
            <a:ext cx="3048663" cy="34718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7" name="Google Shape;517;p40"/>
          <p:cNvSpPr txBox="1"/>
          <p:nvPr>
            <p:ph idx="4" type="body"/>
          </p:nvPr>
        </p:nvSpPr>
        <p:spPr>
          <a:xfrm>
            <a:off x="7131543" y="2784477"/>
            <a:ext cx="3048663" cy="1736059"/>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8" name="Google Shape;518;p40"/>
          <p:cNvSpPr txBox="1"/>
          <p:nvPr>
            <p:ph idx="5" type="body"/>
          </p:nvPr>
        </p:nvSpPr>
        <p:spPr>
          <a:xfrm>
            <a:off x="7131544" y="4727782"/>
            <a:ext cx="1420693" cy="1392430"/>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rgbClr val="B9B9B9"/>
              </a:buClr>
              <a:buSzPts val="1224"/>
              <a:buNone/>
              <a:defRPr sz="1224">
                <a:solidFill>
                  <a:srgbClr val="B9B9B9"/>
                </a:solidFill>
              </a:defRPr>
            </a:lvl1pPr>
            <a:lvl2pPr indent="-306324" lvl="1" marL="914400" algn="l">
              <a:lnSpc>
                <a:spcPct val="125000"/>
              </a:lnSpc>
              <a:spcBef>
                <a:spcPts val="0"/>
              </a:spcBef>
              <a:spcAft>
                <a:spcPts val="0"/>
              </a:spcAft>
              <a:buClr>
                <a:srgbClr val="B9B9B9"/>
              </a:buClr>
              <a:buSzPts val="1224"/>
              <a:buChar char="•"/>
              <a:defRPr sz="1224">
                <a:solidFill>
                  <a:srgbClr val="B9B9B9"/>
                </a:solidFill>
              </a:defRPr>
            </a:lvl2pPr>
            <a:lvl3pPr indent="-306324" lvl="2" marL="1371600" algn="l">
              <a:lnSpc>
                <a:spcPct val="125000"/>
              </a:lnSpc>
              <a:spcBef>
                <a:spcPts val="0"/>
              </a:spcBef>
              <a:spcAft>
                <a:spcPts val="0"/>
              </a:spcAft>
              <a:buClr>
                <a:srgbClr val="B9B9B9"/>
              </a:buClr>
              <a:buSzPts val="1224"/>
              <a:buChar char="•"/>
              <a:defRPr sz="1224">
                <a:solidFill>
                  <a:srgbClr val="B9B9B9"/>
                </a:solidFill>
              </a:defRPr>
            </a:lvl3pPr>
            <a:lvl4pPr indent="-306324" lvl="3" marL="1828800" algn="l">
              <a:lnSpc>
                <a:spcPct val="125000"/>
              </a:lnSpc>
              <a:spcBef>
                <a:spcPts val="0"/>
              </a:spcBef>
              <a:spcAft>
                <a:spcPts val="0"/>
              </a:spcAft>
              <a:buClr>
                <a:srgbClr val="B9B9B9"/>
              </a:buClr>
              <a:buSzPts val="1224"/>
              <a:buChar char="•"/>
              <a:defRPr sz="1224">
                <a:solidFill>
                  <a:srgbClr val="B9B9B9"/>
                </a:solidFill>
              </a:defRPr>
            </a:lvl4pPr>
            <a:lvl5pPr indent="-228600" lvl="4" marL="2286000" algn="l">
              <a:lnSpc>
                <a:spcPct val="125000"/>
              </a:lnSpc>
              <a:spcBef>
                <a:spcPts val="0"/>
              </a:spcBef>
              <a:spcAft>
                <a:spcPts val="0"/>
              </a:spcAft>
              <a:buClr>
                <a:srgbClr val="B9B9B9"/>
              </a:buClr>
              <a:buSzPts val="1224"/>
              <a:buNone/>
              <a:defRPr sz="1224">
                <a:solidFill>
                  <a:srgbClr val="B9B9B9"/>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and Quote">
  <p:cSld name="Graphic and Quote">
    <p:spTree>
      <p:nvGrpSpPr>
        <p:cNvPr id="519" name="Shape 519"/>
        <p:cNvGrpSpPr/>
        <p:nvPr/>
      </p:nvGrpSpPr>
      <p:grpSpPr>
        <a:xfrm>
          <a:off x="0" y="0"/>
          <a:ext cx="0" cy="0"/>
          <a:chOff x="0" y="0"/>
          <a:chExt cx="0" cy="0"/>
        </a:xfrm>
      </p:grpSpPr>
      <p:sp>
        <p:nvSpPr>
          <p:cNvPr id="520" name="Google Shape;520;p41"/>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1" name="Google Shape;521;p41"/>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2" name="Google Shape;522;p41"/>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41"/>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524" name="Google Shape;524;p41"/>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5" name="Google Shape;525;p41"/>
          <p:cNvSpPr txBox="1"/>
          <p:nvPr>
            <p:ph idx="2" type="body"/>
          </p:nvPr>
        </p:nvSpPr>
        <p:spPr>
          <a:xfrm>
            <a:off x="3875605" y="2489103"/>
            <a:ext cx="6302444" cy="3631108"/>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6" name="Google Shape;526;p41"/>
          <p:cNvSpPr txBox="1"/>
          <p:nvPr>
            <p:ph idx="3" type="body"/>
          </p:nvPr>
        </p:nvSpPr>
        <p:spPr>
          <a:xfrm>
            <a:off x="621824" y="2404909"/>
            <a:ext cx="3048663" cy="3715301"/>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dk2"/>
              </a:buClr>
              <a:buSzPts val="3264"/>
              <a:buNone/>
              <a:defRPr sz="3264">
                <a:solidFill>
                  <a:schemeClr val="dk2"/>
                </a:solidFill>
              </a:defRPr>
            </a:lvl1pPr>
            <a:lvl2pPr indent="-228600" lvl="1" marL="914400" algn="l">
              <a:lnSpc>
                <a:spcPct val="125000"/>
              </a:lnSpc>
              <a:spcBef>
                <a:spcPts val="0"/>
              </a:spcBef>
              <a:spcAft>
                <a:spcPts val="0"/>
              </a:spcAft>
              <a:buClr>
                <a:schemeClr val="dk1"/>
              </a:buClr>
              <a:buSzPts val="2175"/>
              <a:buNone/>
              <a:defRPr/>
            </a:lvl2pPr>
            <a:lvl3pPr indent="-366712" lvl="2" marL="1371600" algn="l">
              <a:lnSpc>
                <a:spcPct val="125000"/>
              </a:lnSpc>
              <a:spcBef>
                <a:spcPts val="0"/>
              </a:spcBef>
              <a:spcAft>
                <a:spcPts val="0"/>
              </a:spcAft>
              <a:buClr>
                <a:schemeClr val="dk1"/>
              </a:buClr>
              <a:buSzPts val="2175"/>
              <a:buChar char="•"/>
              <a:defRPr/>
            </a:lvl3pPr>
            <a:lvl4pPr indent="-366712" lvl="3" marL="1828800" algn="l">
              <a:lnSpc>
                <a:spcPct val="125000"/>
              </a:lnSpc>
              <a:spcBef>
                <a:spcPts val="0"/>
              </a:spcBef>
              <a:spcAft>
                <a:spcPts val="0"/>
              </a:spcAft>
              <a:buClr>
                <a:schemeClr val="dk1"/>
              </a:buClr>
              <a:buSzPts val="2175"/>
              <a:buChar char="•"/>
              <a:defRPr/>
            </a:lvl4pPr>
            <a:lvl5pPr indent="-366712" lvl="4" marL="2286000" algn="l">
              <a:lnSpc>
                <a:spcPct val="125000"/>
              </a:lnSpc>
              <a:spcBef>
                <a:spcPts val="0"/>
              </a:spcBef>
              <a:spcAft>
                <a:spcPts val="0"/>
              </a:spcAft>
              <a:buClr>
                <a:schemeClr val="dk1"/>
              </a:buClr>
              <a:buSzPts val="2175"/>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7" name="Google Shape;527;p41"/>
          <p:cNvSpPr txBox="1"/>
          <p:nvPr>
            <p:ph idx="4" type="body"/>
          </p:nvPr>
        </p:nvSpPr>
        <p:spPr>
          <a:xfrm>
            <a:off x="10393956" y="2489103"/>
            <a:ext cx="1420696" cy="1625578"/>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rgbClr val="B9B9B9"/>
              </a:buClr>
              <a:buSzPts val="1224"/>
              <a:buNone/>
              <a:defRPr sz="1224">
                <a:solidFill>
                  <a:srgbClr val="B9B9B9"/>
                </a:solidFill>
              </a:defRPr>
            </a:lvl1pPr>
            <a:lvl2pPr indent="-306324" lvl="1" marL="914400" algn="l">
              <a:lnSpc>
                <a:spcPct val="125000"/>
              </a:lnSpc>
              <a:spcBef>
                <a:spcPts val="0"/>
              </a:spcBef>
              <a:spcAft>
                <a:spcPts val="0"/>
              </a:spcAft>
              <a:buClr>
                <a:srgbClr val="B9B9B9"/>
              </a:buClr>
              <a:buSzPts val="1224"/>
              <a:buChar char="•"/>
              <a:defRPr sz="1224">
                <a:solidFill>
                  <a:srgbClr val="B9B9B9"/>
                </a:solidFill>
              </a:defRPr>
            </a:lvl2pPr>
            <a:lvl3pPr indent="-306324" lvl="2" marL="1371600" algn="l">
              <a:lnSpc>
                <a:spcPct val="125000"/>
              </a:lnSpc>
              <a:spcBef>
                <a:spcPts val="0"/>
              </a:spcBef>
              <a:spcAft>
                <a:spcPts val="0"/>
              </a:spcAft>
              <a:buClr>
                <a:srgbClr val="B9B9B9"/>
              </a:buClr>
              <a:buSzPts val="1224"/>
              <a:buChar char="•"/>
              <a:defRPr sz="1224">
                <a:solidFill>
                  <a:srgbClr val="B9B9B9"/>
                </a:solidFill>
              </a:defRPr>
            </a:lvl3pPr>
            <a:lvl4pPr indent="-306324" lvl="3" marL="1828800" algn="l">
              <a:lnSpc>
                <a:spcPct val="125000"/>
              </a:lnSpc>
              <a:spcBef>
                <a:spcPts val="0"/>
              </a:spcBef>
              <a:spcAft>
                <a:spcPts val="0"/>
              </a:spcAft>
              <a:buClr>
                <a:srgbClr val="B9B9B9"/>
              </a:buClr>
              <a:buSzPts val="1224"/>
              <a:buChar char="•"/>
              <a:defRPr sz="1224">
                <a:solidFill>
                  <a:srgbClr val="B9B9B9"/>
                </a:solidFill>
              </a:defRPr>
            </a:lvl4pPr>
            <a:lvl5pPr indent="-228600" lvl="4" marL="2286000" algn="l">
              <a:lnSpc>
                <a:spcPct val="125000"/>
              </a:lnSpc>
              <a:spcBef>
                <a:spcPts val="0"/>
              </a:spcBef>
              <a:spcAft>
                <a:spcPts val="0"/>
              </a:spcAft>
              <a:buClr>
                <a:srgbClr val="B9B9B9"/>
              </a:buClr>
              <a:buSzPts val="1224"/>
              <a:buNone/>
              <a:defRPr sz="1224">
                <a:solidFill>
                  <a:srgbClr val="B9B9B9"/>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p:cSld name="Grid">
    <p:spTree>
      <p:nvGrpSpPr>
        <p:cNvPr id="528" name="Shape 528"/>
        <p:cNvGrpSpPr/>
        <p:nvPr/>
      </p:nvGrpSpPr>
      <p:grpSpPr>
        <a:xfrm>
          <a:off x="0" y="0"/>
          <a:ext cx="0" cy="0"/>
          <a:chOff x="0" y="0"/>
          <a:chExt cx="0" cy="0"/>
        </a:xfrm>
      </p:grpSpPr>
      <p:sp>
        <p:nvSpPr>
          <p:cNvPr id="529" name="Google Shape;529;p42"/>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0" name="Google Shape;530;p42"/>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42"/>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42"/>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533" name="Google Shape;533;p42"/>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4" name="Google Shape;534;p42"/>
          <p:cNvSpPr/>
          <p:nvPr>
            <p:ph idx="2" type="pic"/>
          </p:nvPr>
        </p:nvSpPr>
        <p:spPr>
          <a:xfrm>
            <a:off x="621825" y="1657964"/>
            <a:ext cx="1412058" cy="1233106"/>
          </a:xfrm>
          <a:prstGeom prst="rect">
            <a:avLst/>
          </a:prstGeom>
          <a:solidFill>
            <a:schemeClr val="accent3"/>
          </a:solidFill>
          <a:ln>
            <a:noFill/>
          </a:ln>
        </p:spPr>
      </p:sp>
      <p:sp>
        <p:nvSpPr>
          <p:cNvPr id="535" name="Google Shape;535;p42"/>
          <p:cNvSpPr/>
          <p:nvPr>
            <p:ph idx="3" type="pic"/>
          </p:nvPr>
        </p:nvSpPr>
        <p:spPr>
          <a:xfrm>
            <a:off x="621825" y="3102460"/>
            <a:ext cx="1412058" cy="1233106"/>
          </a:xfrm>
          <a:prstGeom prst="rect">
            <a:avLst/>
          </a:prstGeom>
          <a:solidFill>
            <a:schemeClr val="accent3"/>
          </a:solidFill>
          <a:ln>
            <a:noFill/>
          </a:ln>
        </p:spPr>
      </p:sp>
      <p:sp>
        <p:nvSpPr>
          <p:cNvPr id="536" name="Google Shape;536;p42"/>
          <p:cNvSpPr/>
          <p:nvPr>
            <p:ph idx="4" type="pic"/>
          </p:nvPr>
        </p:nvSpPr>
        <p:spPr>
          <a:xfrm>
            <a:off x="621825" y="4564571"/>
            <a:ext cx="1412058" cy="1233106"/>
          </a:xfrm>
          <a:prstGeom prst="rect">
            <a:avLst/>
          </a:prstGeom>
          <a:solidFill>
            <a:schemeClr val="accent3"/>
          </a:solidFill>
          <a:ln>
            <a:noFill/>
          </a:ln>
        </p:spPr>
      </p:sp>
      <p:sp>
        <p:nvSpPr>
          <p:cNvPr id="537" name="Google Shape;537;p42"/>
          <p:cNvSpPr txBox="1"/>
          <p:nvPr>
            <p:ph idx="5" type="body"/>
          </p:nvPr>
        </p:nvSpPr>
        <p:spPr>
          <a:xfrm>
            <a:off x="2249793" y="1657963"/>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2"/>
              </a:buClr>
              <a:buSzPts val="2175"/>
              <a:buNone/>
              <a:defRPr>
                <a:solidFill>
                  <a:schemeClr val="dk2"/>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8" name="Google Shape;538;p42"/>
          <p:cNvSpPr txBox="1"/>
          <p:nvPr>
            <p:ph idx="6" type="body"/>
          </p:nvPr>
        </p:nvSpPr>
        <p:spPr>
          <a:xfrm>
            <a:off x="5514368" y="1657963"/>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9" name="Google Shape;539;p42"/>
          <p:cNvSpPr txBox="1"/>
          <p:nvPr>
            <p:ph idx="7" type="body"/>
          </p:nvPr>
        </p:nvSpPr>
        <p:spPr>
          <a:xfrm>
            <a:off x="2249793" y="3102888"/>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2"/>
              </a:buClr>
              <a:buSzPts val="2175"/>
              <a:buNone/>
              <a:defRPr>
                <a:solidFill>
                  <a:schemeClr val="dk2"/>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0" name="Google Shape;540;p42"/>
          <p:cNvSpPr txBox="1"/>
          <p:nvPr>
            <p:ph idx="8" type="body"/>
          </p:nvPr>
        </p:nvSpPr>
        <p:spPr>
          <a:xfrm>
            <a:off x="5518686" y="3102888"/>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1" name="Google Shape;541;p42"/>
          <p:cNvSpPr txBox="1"/>
          <p:nvPr>
            <p:ph idx="9" type="body"/>
          </p:nvPr>
        </p:nvSpPr>
        <p:spPr>
          <a:xfrm>
            <a:off x="2249793" y="4565000"/>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2"/>
              </a:buClr>
              <a:buSzPts val="2175"/>
              <a:buNone/>
              <a:defRPr>
                <a:solidFill>
                  <a:schemeClr val="dk2"/>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2" name="Google Shape;542;p42"/>
          <p:cNvSpPr txBox="1"/>
          <p:nvPr>
            <p:ph idx="13" type="body"/>
          </p:nvPr>
        </p:nvSpPr>
        <p:spPr>
          <a:xfrm>
            <a:off x="5518686" y="4565000"/>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3" name="Google Shape;543;p42"/>
          <p:cNvSpPr txBox="1"/>
          <p:nvPr>
            <p:ph idx="14" type="body"/>
          </p:nvPr>
        </p:nvSpPr>
        <p:spPr>
          <a:xfrm>
            <a:off x="8768149" y="1657962"/>
            <a:ext cx="3046503" cy="4139714"/>
          </a:xfrm>
          <a:prstGeom prst="rect">
            <a:avLst/>
          </a:prstGeom>
          <a:solidFill>
            <a:schemeClr val="accent1"/>
          </a:solidFill>
          <a:ln>
            <a:noFill/>
          </a:ln>
        </p:spPr>
        <p:txBody>
          <a:bodyPr anchorCtr="0" anchor="t" bIns="91425" lIns="137150" spcFirstLastPara="1" rIns="137150" wrap="square" tIns="91425">
            <a:noAutofit/>
          </a:bodyPr>
          <a:lstStyle>
            <a:lvl1pPr indent="-228600" lvl="0" marL="457200" algn="l">
              <a:lnSpc>
                <a:spcPct val="105000"/>
              </a:lnSpc>
              <a:spcBef>
                <a:spcPts val="272"/>
              </a:spcBef>
              <a:spcAft>
                <a:spcPts val="0"/>
              </a:spcAft>
              <a:buClr>
                <a:schemeClr val="lt1"/>
              </a:buClr>
              <a:buSzPts val="1224"/>
              <a:buNone/>
              <a:defRPr b="0" sz="1224">
                <a:solidFill>
                  <a:schemeClr val="lt1"/>
                </a:solidFill>
              </a:defRPr>
            </a:lvl1pPr>
            <a:lvl2pPr indent="-306324" lvl="1" marL="914400" algn="l">
              <a:lnSpc>
                <a:spcPct val="105000"/>
              </a:lnSpc>
              <a:spcBef>
                <a:spcPts val="272"/>
              </a:spcBef>
              <a:spcAft>
                <a:spcPts val="0"/>
              </a:spcAft>
              <a:buClr>
                <a:schemeClr val="lt1"/>
              </a:buClr>
              <a:buSzPts val="1224"/>
              <a:buFont typeface="Arial"/>
              <a:buChar char="•"/>
              <a:defRPr sz="1224">
                <a:solidFill>
                  <a:schemeClr val="lt1"/>
                </a:solidFill>
              </a:defRPr>
            </a:lvl2pPr>
            <a:lvl3pPr indent="-306324" lvl="2" marL="1371600" algn="l">
              <a:lnSpc>
                <a:spcPct val="105000"/>
              </a:lnSpc>
              <a:spcBef>
                <a:spcPts val="0"/>
              </a:spcBef>
              <a:spcAft>
                <a:spcPts val="0"/>
              </a:spcAft>
              <a:buClr>
                <a:schemeClr val="lt1"/>
              </a:buClr>
              <a:buSzPts val="1224"/>
              <a:buChar char="•"/>
              <a:defRPr sz="1224">
                <a:solidFill>
                  <a:schemeClr val="lt1"/>
                </a:solidFill>
              </a:defRPr>
            </a:lvl3pPr>
            <a:lvl4pPr indent="-306324" lvl="3" marL="1828800" algn="l">
              <a:lnSpc>
                <a:spcPct val="105000"/>
              </a:lnSpc>
              <a:spcBef>
                <a:spcPts val="0"/>
              </a:spcBef>
              <a:spcAft>
                <a:spcPts val="0"/>
              </a:spcAft>
              <a:buClr>
                <a:schemeClr val="lt1"/>
              </a:buClr>
              <a:buSzPts val="1224"/>
              <a:buChar char="•"/>
              <a:defRPr sz="1224">
                <a:solidFill>
                  <a:schemeClr val="lt1"/>
                </a:solidFill>
              </a:defRPr>
            </a:lvl4pPr>
            <a:lvl5pPr indent="-306323" lvl="4" marL="2286000" algn="l">
              <a:lnSpc>
                <a:spcPct val="105000"/>
              </a:lnSpc>
              <a:spcBef>
                <a:spcPts val="0"/>
              </a:spcBef>
              <a:spcAft>
                <a:spcPts val="0"/>
              </a:spcAft>
              <a:buClr>
                <a:schemeClr val="lt1"/>
              </a:buClr>
              <a:buSzPts val="1224"/>
              <a:buChar char="•"/>
              <a:defRPr sz="1224">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Highlight Top">
  <p:cSld name="Grid Highlight Top">
    <p:spTree>
      <p:nvGrpSpPr>
        <p:cNvPr id="544" name="Shape 544"/>
        <p:cNvGrpSpPr/>
        <p:nvPr/>
      </p:nvGrpSpPr>
      <p:grpSpPr>
        <a:xfrm>
          <a:off x="0" y="0"/>
          <a:ext cx="0" cy="0"/>
          <a:chOff x="0" y="0"/>
          <a:chExt cx="0" cy="0"/>
        </a:xfrm>
      </p:grpSpPr>
      <p:sp>
        <p:nvSpPr>
          <p:cNvPr id="545" name="Google Shape;545;p43"/>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6" name="Google Shape;546;p43"/>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7" name="Google Shape;547;p43"/>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8" name="Google Shape;548;p43"/>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549" name="Google Shape;549;p43"/>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0" name="Google Shape;550;p43"/>
          <p:cNvSpPr/>
          <p:nvPr>
            <p:ph idx="2" type="pic"/>
          </p:nvPr>
        </p:nvSpPr>
        <p:spPr>
          <a:xfrm>
            <a:off x="621825" y="1657964"/>
            <a:ext cx="1412058" cy="1233106"/>
          </a:xfrm>
          <a:prstGeom prst="rect">
            <a:avLst/>
          </a:prstGeom>
          <a:solidFill>
            <a:schemeClr val="accent3"/>
          </a:solidFill>
          <a:ln>
            <a:noFill/>
          </a:ln>
        </p:spPr>
      </p:sp>
      <p:sp>
        <p:nvSpPr>
          <p:cNvPr id="551" name="Google Shape;551;p43"/>
          <p:cNvSpPr/>
          <p:nvPr>
            <p:ph idx="3" type="pic"/>
          </p:nvPr>
        </p:nvSpPr>
        <p:spPr>
          <a:xfrm>
            <a:off x="621825" y="3102460"/>
            <a:ext cx="1412058" cy="1233106"/>
          </a:xfrm>
          <a:prstGeom prst="rect">
            <a:avLst/>
          </a:prstGeom>
          <a:solidFill>
            <a:schemeClr val="accent3"/>
          </a:solidFill>
          <a:ln>
            <a:noFill/>
          </a:ln>
        </p:spPr>
      </p:sp>
      <p:sp>
        <p:nvSpPr>
          <p:cNvPr id="552" name="Google Shape;552;p43"/>
          <p:cNvSpPr/>
          <p:nvPr>
            <p:ph idx="4" type="pic"/>
          </p:nvPr>
        </p:nvSpPr>
        <p:spPr>
          <a:xfrm>
            <a:off x="621825" y="4564571"/>
            <a:ext cx="1412058" cy="1233106"/>
          </a:xfrm>
          <a:prstGeom prst="rect">
            <a:avLst/>
          </a:prstGeom>
          <a:solidFill>
            <a:schemeClr val="accent3"/>
          </a:solidFill>
          <a:ln>
            <a:noFill/>
          </a:ln>
        </p:spPr>
      </p:sp>
      <p:sp>
        <p:nvSpPr>
          <p:cNvPr id="553" name="Google Shape;553;p43"/>
          <p:cNvSpPr txBox="1"/>
          <p:nvPr>
            <p:ph idx="5" type="body"/>
          </p:nvPr>
        </p:nvSpPr>
        <p:spPr>
          <a:xfrm>
            <a:off x="2249793" y="1657963"/>
            <a:ext cx="3264575" cy="1232677"/>
          </a:xfrm>
          <a:prstGeom prst="rect">
            <a:avLst/>
          </a:prstGeom>
          <a:solidFill>
            <a:schemeClr val="accent1"/>
          </a:solidFill>
          <a:ln>
            <a:noFill/>
          </a:ln>
        </p:spPr>
        <p:txBody>
          <a:bodyPr anchorCtr="0" anchor="t" bIns="91425" lIns="137150" spcFirstLastPara="1" rIns="292600" wrap="square" tIns="91425">
            <a:noAutofit/>
          </a:bodyPr>
          <a:lstStyle>
            <a:lvl1pPr indent="-228600" lvl="0" marL="457200" algn="l">
              <a:lnSpc>
                <a:spcPct val="105000"/>
              </a:lnSpc>
              <a:spcBef>
                <a:spcPts val="544"/>
              </a:spcBef>
              <a:spcAft>
                <a:spcPts val="0"/>
              </a:spcAft>
              <a:buClr>
                <a:schemeClr val="lt1"/>
              </a:buClr>
              <a:buSzPts val="2175"/>
              <a:buNone/>
              <a:defRPr>
                <a:solidFill>
                  <a:schemeClr val="lt1"/>
                </a:solidFill>
              </a:defRPr>
            </a:lvl1pPr>
            <a:lvl2pPr indent="-366712" lvl="1" marL="914400" algn="l">
              <a:lnSpc>
                <a:spcPct val="105000"/>
              </a:lnSpc>
              <a:spcBef>
                <a:spcPts val="0"/>
              </a:spcBef>
              <a:spcAft>
                <a:spcPts val="0"/>
              </a:spcAft>
              <a:buClr>
                <a:schemeClr val="lt1"/>
              </a:buClr>
              <a:buSzPts val="2175"/>
              <a:buChar char="•"/>
              <a:defRPr>
                <a:solidFill>
                  <a:schemeClr val="lt1"/>
                </a:solidFill>
              </a:defRPr>
            </a:lvl2pPr>
            <a:lvl3pPr indent="-366712" lvl="2" marL="1371600" algn="l">
              <a:lnSpc>
                <a:spcPct val="105000"/>
              </a:lnSpc>
              <a:spcBef>
                <a:spcPts val="0"/>
              </a:spcBef>
              <a:spcAft>
                <a:spcPts val="0"/>
              </a:spcAft>
              <a:buClr>
                <a:schemeClr val="lt1"/>
              </a:buClr>
              <a:buSzPts val="2175"/>
              <a:buChar char="•"/>
              <a:defRPr>
                <a:solidFill>
                  <a:schemeClr val="lt1"/>
                </a:solidFill>
              </a:defRPr>
            </a:lvl3pPr>
            <a:lvl4pPr indent="-366712" lvl="3" marL="1828800" algn="l">
              <a:lnSpc>
                <a:spcPct val="105000"/>
              </a:lnSpc>
              <a:spcBef>
                <a:spcPts val="0"/>
              </a:spcBef>
              <a:spcAft>
                <a:spcPts val="0"/>
              </a:spcAft>
              <a:buClr>
                <a:schemeClr val="lt1"/>
              </a:buClr>
              <a:buSzPts val="2175"/>
              <a:buChar char="•"/>
              <a:defRPr>
                <a:solidFill>
                  <a:schemeClr val="lt1"/>
                </a:solidFill>
              </a:defRPr>
            </a:lvl4pPr>
            <a:lvl5pPr indent="-366712" lvl="4" marL="2286000" algn="l">
              <a:lnSpc>
                <a:spcPct val="105000"/>
              </a:lnSpc>
              <a:spcBef>
                <a:spcPts val="0"/>
              </a:spcBef>
              <a:spcAft>
                <a:spcPts val="0"/>
              </a:spcAft>
              <a:buClr>
                <a:schemeClr val="lt1"/>
              </a:buClr>
              <a:buSzPts val="2175"/>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4" name="Google Shape;554;p43"/>
          <p:cNvSpPr txBox="1"/>
          <p:nvPr>
            <p:ph idx="6" type="body"/>
          </p:nvPr>
        </p:nvSpPr>
        <p:spPr>
          <a:xfrm>
            <a:off x="5514368" y="1657963"/>
            <a:ext cx="3264575" cy="1232677"/>
          </a:xfrm>
          <a:prstGeom prst="rect">
            <a:avLst/>
          </a:prstGeom>
          <a:solidFill>
            <a:schemeClr val="accent1"/>
          </a:solidFill>
          <a:ln>
            <a:noFill/>
          </a:ln>
        </p:spPr>
        <p:txBody>
          <a:bodyPr anchorCtr="0" anchor="t" bIns="91425" lIns="137150" spcFirstLastPara="1" rIns="292600" wrap="square" tIns="91425">
            <a:noAutofit/>
          </a:bodyPr>
          <a:lstStyle>
            <a:lvl1pPr indent="-228600" lvl="0" marL="457200" algn="l">
              <a:lnSpc>
                <a:spcPct val="105000"/>
              </a:lnSpc>
              <a:spcBef>
                <a:spcPts val="544"/>
              </a:spcBef>
              <a:spcAft>
                <a:spcPts val="0"/>
              </a:spcAft>
              <a:buClr>
                <a:schemeClr val="lt1"/>
              </a:buClr>
              <a:buSzPts val="2175"/>
              <a:buNone/>
              <a:defRPr>
                <a:solidFill>
                  <a:schemeClr val="lt1"/>
                </a:solidFill>
              </a:defRPr>
            </a:lvl1pPr>
            <a:lvl2pPr indent="-366712" lvl="1" marL="914400" algn="l">
              <a:lnSpc>
                <a:spcPct val="105000"/>
              </a:lnSpc>
              <a:spcBef>
                <a:spcPts val="0"/>
              </a:spcBef>
              <a:spcAft>
                <a:spcPts val="0"/>
              </a:spcAft>
              <a:buClr>
                <a:schemeClr val="lt1"/>
              </a:buClr>
              <a:buSzPts val="2175"/>
              <a:buChar char="•"/>
              <a:defRPr>
                <a:solidFill>
                  <a:schemeClr val="lt1"/>
                </a:solidFill>
              </a:defRPr>
            </a:lvl2pPr>
            <a:lvl3pPr indent="-366712" lvl="2" marL="1371600" algn="l">
              <a:lnSpc>
                <a:spcPct val="105000"/>
              </a:lnSpc>
              <a:spcBef>
                <a:spcPts val="0"/>
              </a:spcBef>
              <a:spcAft>
                <a:spcPts val="0"/>
              </a:spcAft>
              <a:buClr>
                <a:schemeClr val="lt1"/>
              </a:buClr>
              <a:buSzPts val="2175"/>
              <a:buChar char="•"/>
              <a:defRPr>
                <a:solidFill>
                  <a:schemeClr val="lt1"/>
                </a:solidFill>
              </a:defRPr>
            </a:lvl3pPr>
            <a:lvl4pPr indent="-366712" lvl="3" marL="1828800" algn="l">
              <a:lnSpc>
                <a:spcPct val="105000"/>
              </a:lnSpc>
              <a:spcBef>
                <a:spcPts val="0"/>
              </a:spcBef>
              <a:spcAft>
                <a:spcPts val="0"/>
              </a:spcAft>
              <a:buClr>
                <a:schemeClr val="lt1"/>
              </a:buClr>
              <a:buSzPts val="2175"/>
              <a:buChar char="•"/>
              <a:defRPr>
                <a:solidFill>
                  <a:schemeClr val="lt1"/>
                </a:solidFill>
              </a:defRPr>
            </a:lvl4pPr>
            <a:lvl5pPr indent="-228600" lvl="4" marL="2286000" algn="l">
              <a:lnSpc>
                <a:spcPct val="105000"/>
              </a:lnSpc>
              <a:spcBef>
                <a:spcPts val="0"/>
              </a:spcBef>
              <a:spcAft>
                <a:spcPts val="0"/>
              </a:spcAft>
              <a:buClr>
                <a:schemeClr val="lt1"/>
              </a:buClr>
              <a:buSzPts val="2175"/>
              <a:buNone/>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5" name="Google Shape;555;p43"/>
          <p:cNvSpPr txBox="1"/>
          <p:nvPr>
            <p:ph idx="7" type="body"/>
          </p:nvPr>
        </p:nvSpPr>
        <p:spPr>
          <a:xfrm>
            <a:off x="2249793" y="3102888"/>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2"/>
              </a:buClr>
              <a:buSzPts val="2175"/>
              <a:buNone/>
              <a:defRPr>
                <a:solidFill>
                  <a:schemeClr val="dk2"/>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6" name="Google Shape;556;p43"/>
          <p:cNvSpPr txBox="1"/>
          <p:nvPr>
            <p:ph idx="8" type="body"/>
          </p:nvPr>
        </p:nvSpPr>
        <p:spPr>
          <a:xfrm>
            <a:off x="5518686" y="3102888"/>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7" name="Google Shape;557;p43"/>
          <p:cNvSpPr txBox="1"/>
          <p:nvPr>
            <p:ph idx="9" type="body"/>
          </p:nvPr>
        </p:nvSpPr>
        <p:spPr>
          <a:xfrm>
            <a:off x="2249793" y="4565000"/>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2"/>
              </a:buClr>
              <a:buSzPts val="2175"/>
              <a:buNone/>
              <a:defRPr>
                <a:solidFill>
                  <a:schemeClr val="dk2"/>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8" name="Google Shape;558;p43"/>
          <p:cNvSpPr txBox="1"/>
          <p:nvPr>
            <p:ph idx="13" type="body"/>
          </p:nvPr>
        </p:nvSpPr>
        <p:spPr>
          <a:xfrm>
            <a:off x="5518686" y="4565000"/>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9" name="Google Shape;559;p43"/>
          <p:cNvSpPr txBox="1"/>
          <p:nvPr>
            <p:ph idx="14" type="body"/>
          </p:nvPr>
        </p:nvSpPr>
        <p:spPr>
          <a:xfrm>
            <a:off x="8768149" y="1657962"/>
            <a:ext cx="3046503" cy="4139714"/>
          </a:xfrm>
          <a:prstGeom prst="rect">
            <a:avLst/>
          </a:prstGeom>
          <a:solidFill>
            <a:schemeClr val="accent1"/>
          </a:solidFill>
          <a:ln>
            <a:noFill/>
          </a:ln>
        </p:spPr>
        <p:txBody>
          <a:bodyPr anchorCtr="0" anchor="t" bIns="91425" lIns="137150" spcFirstLastPara="1" rIns="137150" wrap="square" tIns="91425">
            <a:noAutofit/>
          </a:bodyPr>
          <a:lstStyle>
            <a:lvl1pPr indent="-228600" lvl="0" marL="457200" algn="l">
              <a:lnSpc>
                <a:spcPct val="105000"/>
              </a:lnSpc>
              <a:spcBef>
                <a:spcPts val="272"/>
              </a:spcBef>
              <a:spcAft>
                <a:spcPts val="0"/>
              </a:spcAft>
              <a:buClr>
                <a:schemeClr val="lt1"/>
              </a:buClr>
              <a:buSzPts val="1224"/>
              <a:buNone/>
              <a:defRPr b="0" sz="1224">
                <a:solidFill>
                  <a:schemeClr val="lt1"/>
                </a:solidFill>
              </a:defRPr>
            </a:lvl1pPr>
            <a:lvl2pPr indent="-306324" lvl="1" marL="914400" algn="l">
              <a:lnSpc>
                <a:spcPct val="105000"/>
              </a:lnSpc>
              <a:spcBef>
                <a:spcPts val="272"/>
              </a:spcBef>
              <a:spcAft>
                <a:spcPts val="0"/>
              </a:spcAft>
              <a:buClr>
                <a:schemeClr val="lt1"/>
              </a:buClr>
              <a:buSzPts val="1224"/>
              <a:buFont typeface="Arial"/>
              <a:buChar char="•"/>
              <a:defRPr sz="1224">
                <a:solidFill>
                  <a:schemeClr val="lt1"/>
                </a:solidFill>
              </a:defRPr>
            </a:lvl2pPr>
            <a:lvl3pPr indent="-306324" lvl="2" marL="1371600" algn="l">
              <a:lnSpc>
                <a:spcPct val="105000"/>
              </a:lnSpc>
              <a:spcBef>
                <a:spcPts val="0"/>
              </a:spcBef>
              <a:spcAft>
                <a:spcPts val="0"/>
              </a:spcAft>
              <a:buClr>
                <a:schemeClr val="lt1"/>
              </a:buClr>
              <a:buSzPts val="1224"/>
              <a:buChar char="•"/>
              <a:defRPr sz="1224">
                <a:solidFill>
                  <a:schemeClr val="lt1"/>
                </a:solidFill>
              </a:defRPr>
            </a:lvl3pPr>
            <a:lvl4pPr indent="-306324" lvl="3" marL="1828800" algn="l">
              <a:lnSpc>
                <a:spcPct val="105000"/>
              </a:lnSpc>
              <a:spcBef>
                <a:spcPts val="0"/>
              </a:spcBef>
              <a:spcAft>
                <a:spcPts val="0"/>
              </a:spcAft>
              <a:buClr>
                <a:schemeClr val="lt1"/>
              </a:buClr>
              <a:buSzPts val="1224"/>
              <a:buChar char="•"/>
              <a:defRPr sz="1224">
                <a:solidFill>
                  <a:schemeClr val="lt1"/>
                </a:solidFill>
              </a:defRPr>
            </a:lvl4pPr>
            <a:lvl5pPr indent="-306323" lvl="4" marL="2286000" algn="l">
              <a:lnSpc>
                <a:spcPct val="105000"/>
              </a:lnSpc>
              <a:spcBef>
                <a:spcPts val="0"/>
              </a:spcBef>
              <a:spcAft>
                <a:spcPts val="0"/>
              </a:spcAft>
              <a:buClr>
                <a:schemeClr val="lt1"/>
              </a:buClr>
              <a:buSzPts val="1224"/>
              <a:buChar char="•"/>
              <a:defRPr sz="1224">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55008" y="372394"/>
            <a:ext cx="10726460" cy="135195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55008" y="1861968"/>
            <a:ext cx="5285502" cy="4437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20"/>
              </a:spcBef>
              <a:spcAft>
                <a:spcPts val="0"/>
              </a:spcAft>
              <a:buClr>
                <a:schemeClr val="dk1"/>
              </a:buClr>
              <a:buSzPts val="1800"/>
              <a:buChar char="•"/>
              <a:defRPr/>
            </a:lvl1pPr>
            <a:lvl2pPr indent="-342900" lvl="1" marL="914400" algn="l">
              <a:lnSpc>
                <a:spcPct val="90000"/>
              </a:lnSpc>
              <a:spcBef>
                <a:spcPts val="510"/>
              </a:spcBef>
              <a:spcAft>
                <a:spcPts val="0"/>
              </a:spcAft>
              <a:buClr>
                <a:schemeClr val="dk1"/>
              </a:buClr>
              <a:buSzPts val="1800"/>
              <a:buChar char="•"/>
              <a:defRPr/>
            </a:lvl2pPr>
            <a:lvl3pPr indent="-342900" lvl="2" marL="1371600" algn="l">
              <a:lnSpc>
                <a:spcPct val="90000"/>
              </a:lnSpc>
              <a:spcBef>
                <a:spcPts val="510"/>
              </a:spcBef>
              <a:spcAft>
                <a:spcPts val="0"/>
              </a:spcAft>
              <a:buClr>
                <a:schemeClr val="dk1"/>
              </a:buClr>
              <a:buSzPts val="1800"/>
              <a:buChar char="•"/>
              <a:defRPr/>
            </a:lvl3pPr>
            <a:lvl4pPr indent="-342900" lvl="3" marL="1828800" algn="l">
              <a:lnSpc>
                <a:spcPct val="90000"/>
              </a:lnSpc>
              <a:spcBef>
                <a:spcPts val="510"/>
              </a:spcBef>
              <a:spcAft>
                <a:spcPts val="0"/>
              </a:spcAft>
              <a:buClr>
                <a:schemeClr val="dk1"/>
              </a:buClr>
              <a:buSzPts val="1800"/>
              <a:buChar char="•"/>
              <a:defRPr/>
            </a:lvl4pPr>
            <a:lvl5pPr indent="-342900" lvl="4" marL="2286000" algn="l">
              <a:lnSpc>
                <a:spcPct val="90000"/>
              </a:lnSpc>
              <a:spcBef>
                <a:spcPts val="510"/>
              </a:spcBef>
              <a:spcAft>
                <a:spcPts val="0"/>
              </a:spcAft>
              <a:buClr>
                <a:schemeClr val="dk1"/>
              </a:buClr>
              <a:buSzPts val="1800"/>
              <a:buChar char="•"/>
              <a:defRPr/>
            </a:lvl5pPr>
            <a:lvl6pPr indent="-342900" lvl="5" marL="2743200" algn="l">
              <a:lnSpc>
                <a:spcPct val="90000"/>
              </a:lnSpc>
              <a:spcBef>
                <a:spcPts val="510"/>
              </a:spcBef>
              <a:spcAft>
                <a:spcPts val="0"/>
              </a:spcAft>
              <a:buClr>
                <a:schemeClr val="dk1"/>
              </a:buClr>
              <a:buSzPts val="1800"/>
              <a:buChar char="•"/>
              <a:defRPr/>
            </a:lvl6pPr>
            <a:lvl7pPr indent="-342900" lvl="6" marL="3200400" algn="l">
              <a:lnSpc>
                <a:spcPct val="90000"/>
              </a:lnSpc>
              <a:spcBef>
                <a:spcPts val="510"/>
              </a:spcBef>
              <a:spcAft>
                <a:spcPts val="0"/>
              </a:spcAft>
              <a:buClr>
                <a:schemeClr val="dk1"/>
              </a:buClr>
              <a:buSzPts val="1800"/>
              <a:buChar char="•"/>
              <a:defRPr/>
            </a:lvl7pPr>
            <a:lvl8pPr indent="-342900" lvl="7" marL="3657600" algn="l">
              <a:lnSpc>
                <a:spcPct val="90000"/>
              </a:lnSpc>
              <a:spcBef>
                <a:spcPts val="510"/>
              </a:spcBef>
              <a:spcAft>
                <a:spcPts val="0"/>
              </a:spcAft>
              <a:buClr>
                <a:schemeClr val="dk1"/>
              </a:buClr>
              <a:buSzPts val="1800"/>
              <a:buChar char="•"/>
              <a:defRPr/>
            </a:lvl8pPr>
            <a:lvl9pPr indent="-342900" lvl="8" marL="4114800" algn="l">
              <a:lnSpc>
                <a:spcPct val="90000"/>
              </a:lnSpc>
              <a:spcBef>
                <a:spcPts val="510"/>
              </a:spcBef>
              <a:spcAft>
                <a:spcPts val="0"/>
              </a:spcAft>
              <a:buClr>
                <a:schemeClr val="dk1"/>
              </a:buClr>
              <a:buSzPts val="1800"/>
              <a:buChar char="•"/>
              <a:defRPr/>
            </a:lvl9pPr>
          </a:lstStyle>
          <a:p/>
        </p:txBody>
      </p:sp>
      <p:sp>
        <p:nvSpPr>
          <p:cNvPr id="36" name="Google Shape;36;p5"/>
          <p:cNvSpPr txBox="1"/>
          <p:nvPr>
            <p:ph idx="2" type="body"/>
          </p:nvPr>
        </p:nvSpPr>
        <p:spPr>
          <a:xfrm>
            <a:off x="6295965" y="1861968"/>
            <a:ext cx="5285502" cy="443796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20"/>
              </a:spcBef>
              <a:spcAft>
                <a:spcPts val="0"/>
              </a:spcAft>
              <a:buClr>
                <a:schemeClr val="dk1"/>
              </a:buClr>
              <a:buSzPts val="1800"/>
              <a:buChar char="•"/>
              <a:defRPr/>
            </a:lvl1pPr>
            <a:lvl2pPr indent="-342900" lvl="1" marL="914400" algn="l">
              <a:lnSpc>
                <a:spcPct val="90000"/>
              </a:lnSpc>
              <a:spcBef>
                <a:spcPts val="510"/>
              </a:spcBef>
              <a:spcAft>
                <a:spcPts val="0"/>
              </a:spcAft>
              <a:buClr>
                <a:schemeClr val="dk1"/>
              </a:buClr>
              <a:buSzPts val="1800"/>
              <a:buChar char="•"/>
              <a:defRPr/>
            </a:lvl2pPr>
            <a:lvl3pPr indent="-342900" lvl="2" marL="1371600" algn="l">
              <a:lnSpc>
                <a:spcPct val="90000"/>
              </a:lnSpc>
              <a:spcBef>
                <a:spcPts val="510"/>
              </a:spcBef>
              <a:spcAft>
                <a:spcPts val="0"/>
              </a:spcAft>
              <a:buClr>
                <a:schemeClr val="dk1"/>
              </a:buClr>
              <a:buSzPts val="1800"/>
              <a:buChar char="•"/>
              <a:defRPr/>
            </a:lvl3pPr>
            <a:lvl4pPr indent="-342900" lvl="3" marL="1828800" algn="l">
              <a:lnSpc>
                <a:spcPct val="90000"/>
              </a:lnSpc>
              <a:spcBef>
                <a:spcPts val="510"/>
              </a:spcBef>
              <a:spcAft>
                <a:spcPts val="0"/>
              </a:spcAft>
              <a:buClr>
                <a:schemeClr val="dk1"/>
              </a:buClr>
              <a:buSzPts val="1800"/>
              <a:buChar char="•"/>
              <a:defRPr/>
            </a:lvl4pPr>
            <a:lvl5pPr indent="-342900" lvl="4" marL="2286000" algn="l">
              <a:lnSpc>
                <a:spcPct val="90000"/>
              </a:lnSpc>
              <a:spcBef>
                <a:spcPts val="510"/>
              </a:spcBef>
              <a:spcAft>
                <a:spcPts val="0"/>
              </a:spcAft>
              <a:buClr>
                <a:schemeClr val="dk1"/>
              </a:buClr>
              <a:buSzPts val="1800"/>
              <a:buChar char="•"/>
              <a:defRPr/>
            </a:lvl5pPr>
            <a:lvl6pPr indent="-342900" lvl="5" marL="2743200" algn="l">
              <a:lnSpc>
                <a:spcPct val="90000"/>
              </a:lnSpc>
              <a:spcBef>
                <a:spcPts val="510"/>
              </a:spcBef>
              <a:spcAft>
                <a:spcPts val="0"/>
              </a:spcAft>
              <a:buClr>
                <a:schemeClr val="dk1"/>
              </a:buClr>
              <a:buSzPts val="1800"/>
              <a:buChar char="•"/>
              <a:defRPr/>
            </a:lvl6pPr>
            <a:lvl7pPr indent="-342900" lvl="6" marL="3200400" algn="l">
              <a:lnSpc>
                <a:spcPct val="90000"/>
              </a:lnSpc>
              <a:spcBef>
                <a:spcPts val="510"/>
              </a:spcBef>
              <a:spcAft>
                <a:spcPts val="0"/>
              </a:spcAft>
              <a:buClr>
                <a:schemeClr val="dk1"/>
              </a:buClr>
              <a:buSzPts val="1800"/>
              <a:buChar char="•"/>
              <a:defRPr/>
            </a:lvl7pPr>
            <a:lvl8pPr indent="-342900" lvl="7" marL="3657600" algn="l">
              <a:lnSpc>
                <a:spcPct val="90000"/>
              </a:lnSpc>
              <a:spcBef>
                <a:spcPts val="510"/>
              </a:spcBef>
              <a:spcAft>
                <a:spcPts val="0"/>
              </a:spcAft>
              <a:buClr>
                <a:schemeClr val="dk1"/>
              </a:buClr>
              <a:buSzPts val="1800"/>
              <a:buChar char="•"/>
              <a:defRPr/>
            </a:lvl8pPr>
            <a:lvl9pPr indent="-342900" lvl="8" marL="4114800" algn="l">
              <a:lnSpc>
                <a:spcPct val="90000"/>
              </a:lnSpc>
              <a:spcBef>
                <a:spcPts val="510"/>
              </a:spcBef>
              <a:spcAft>
                <a:spcPts val="0"/>
              </a:spcAft>
              <a:buClr>
                <a:schemeClr val="dk1"/>
              </a:buClr>
              <a:buSzPts val="1800"/>
              <a:buChar char="•"/>
              <a:defRPr/>
            </a:lvl9pPr>
          </a:lstStyle>
          <a:p/>
        </p:txBody>
      </p:sp>
      <p:sp>
        <p:nvSpPr>
          <p:cNvPr id="37" name="Google Shape;37;p5"/>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Highlight Middle">
  <p:cSld name="Grid Highlight Middle">
    <p:spTree>
      <p:nvGrpSpPr>
        <p:cNvPr id="560" name="Shape 560"/>
        <p:cNvGrpSpPr/>
        <p:nvPr/>
      </p:nvGrpSpPr>
      <p:grpSpPr>
        <a:xfrm>
          <a:off x="0" y="0"/>
          <a:ext cx="0" cy="0"/>
          <a:chOff x="0" y="0"/>
          <a:chExt cx="0" cy="0"/>
        </a:xfrm>
      </p:grpSpPr>
      <p:sp>
        <p:nvSpPr>
          <p:cNvPr id="561" name="Google Shape;561;p44"/>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2" name="Google Shape;562;p44"/>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44"/>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4" name="Google Shape;564;p44"/>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565" name="Google Shape;565;p44"/>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6" name="Google Shape;566;p44"/>
          <p:cNvSpPr/>
          <p:nvPr>
            <p:ph idx="2" type="pic"/>
          </p:nvPr>
        </p:nvSpPr>
        <p:spPr>
          <a:xfrm>
            <a:off x="621825" y="1657964"/>
            <a:ext cx="1412058" cy="1233106"/>
          </a:xfrm>
          <a:prstGeom prst="rect">
            <a:avLst/>
          </a:prstGeom>
          <a:solidFill>
            <a:schemeClr val="accent3"/>
          </a:solidFill>
          <a:ln>
            <a:noFill/>
          </a:ln>
        </p:spPr>
      </p:sp>
      <p:sp>
        <p:nvSpPr>
          <p:cNvPr id="567" name="Google Shape;567;p44"/>
          <p:cNvSpPr/>
          <p:nvPr>
            <p:ph idx="3" type="pic"/>
          </p:nvPr>
        </p:nvSpPr>
        <p:spPr>
          <a:xfrm>
            <a:off x="621825" y="3102460"/>
            <a:ext cx="1412058" cy="1233106"/>
          </a:xfrm>
          <a:prstGeom prst="rect">
            <a:avLst/>
          </a:prstGeom>
          <a:solidFill>
            <a:schemeClr val="accent3"/>
          </a:solidFill>
          <a:ln>
            <a:noFill/>
          </a:ln>
        </p:spPr>
      </p:sp>
      <p:sp>
        <p:nvSpPr>
          <p:cNvPr id="568" name="Google Shape;568;p44"/>
          <p:cNvSpPr/>
          <p:nvPr>
            <p:ph idx="4" type="pic"/>
          </p:nvPr>
        </p:nvSpPr>
        <p:spPr>
          <a:xfrm>
            <a:off x="621825" y="4564571"/>
            <a:ext cx="1412058" cy="1233106"/>
          </a:xfrm>
          <a:prstGeom prst="rect">
            <a:avLst/>
          </a:prstGeom>
          <a:solidFill>
            <a:schemeClr val="accent3"/>
          </a:solidFill>
          <a:ln>
            <a:noFill/>
          </a:ln>
        </p:spPr>
      </p:sp>
      <p:sp>
        <p:nvSpPr>
          <p:cNvPr id="569" name="Google Shape;569;p44"/>
          <p:cNvSpPr txBox="1"/>
          <p:nvPr>
            <p:ph idx="5" type="body"/>
          </p:nvPr>
        </p:nvSpPr>
        <p:spPr>
          <a:xfrm>
            <a:off x="2249793" y="1657963"/>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2"/>
              </a:buClr>
              <a:buSzPts val="2175"/>
              <a:buNone/>
              <a:defRPr>
                <a:solidFill>
                  <a:schemeClr val="dk2"/>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0" name="Google Shape;570;p44"/>
          <p:cNvSpPr txBox="1"/>
          <p:nvPr>
            <p:ph idx="6" type="body"/>
          </p:nvPr>
        </p:nvSpPr>
        <p:spPr>
          <a:xfrm>
            <a:off x="5514368" y="1657963"/>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1" name="Google Shape;571;p44"/>
          <p:cNvSpPr txBox="1"/>
          <p:nvPr>
            <p:ph idx="7" type="body"/>
          </p:nvPr>
        </p:nvSpPr>
        <p:spPr>
          <a:xfrm>
            <a:off x="2249791" y="3102888"/>
            <a:ext cx="3268895" cy="1232677"/>
          </a:xfrm>
          <a:prstGeom prst="rect">
            <a:avLst/>
          </a:prstGeom>
          <a:solidFill>
            <a:schemeClr val="accent1"/>
          </a:solidFill>
          <a:ln>
            <a:noFill/>
          </a:ln>
        </p:spPr>
        <p:txBody>
          <a:bodyPr anchorCtr="0" anchor="t" bIns="91425" lIns="137150" spcFirstLastPara="1" rIns="292600" wrap="square" tIns="91425">
            <a:noAutofit/>
          </a:bodyPr>
          <a:lstStyle>
            <a:lvl1pPr indent="-228600" lvl="0" marL="457200" algn="l">
              <a:lnSpc>
                <a:spcPct val="105000"/>
              </a:lnSpc>
              <a:spcBef>
                <a:spcPts val="544"/>
              </a:spcBef>
              <a:spcAft>
                <a:spcPts val="0"/>
              </a:spcAft>
              <a:buClr>
                <a:schemeClr val="lt1"/>
              </a:buClr>
              <a:buSzPts val="2175"/>
              <a:buNone/>
              <a:defRPr>
                <a:solidFill>
                  <a:schemeClr val="lt1"/>
                </a:solidFill>
              </a:defRPr>
            </a:lvl1pPr>
            <a:lvl2pPr indent="-366712" lvl="1" marL="914400" algn="l">
              <a:lnSpc>
                <a:spcPct val="105000"/>
              </a:lnSpc>
              <a:spcBef>
                <a:spcPts val="0"/>
              </a:spcBef>
              <a:spcAft>
                <a:spcPts val="0"/>
              </a:spcAft>
              <a:buClr>
                <a:schemeClr val="lt1"/>
              </a:buClr>
              <a:buSzPts val="2175"/>
              <a:buChar char="•"/>
              <a:defRPr>
                <a:solidFill>
                  <a:schemeClr val="lt1"/>
                </a:solidFill>
              </a:defRPr>
            </a:lvl2pPr>
            <a:lvl3pPr indent="-366712" lvl="2" marL="1371600" algn="l">
              <a:lnSpc>
                <a:spcPct val="105000"/>
              </a:lnSpc>
              <a:spcBef>
                <a:spcPts val="0"/>
              </a:spcBef>
              <a:spcAft>
                <a:spcPts val="0"/>
              </a:spcAft>
              <a:buClr>
                <a:schemeClr val="lt1"/>
              </a:buClr>
              <a:buSzPts val="2175"/>
              <a:buChar char="•"/>
              <a:defRPr>
                <a:solidFill>
                  <a:schemeClr val="lt1"/>
                </a:solidFill>
              </a:defRPr>
            </a:lvl3pPr>
            <a:lvl4pPr indent="-366712" lvl="3" marL="1828800" algn="l">
              <a:lnSpc>
                <a:spcPct val="105000"/>
              </a:lnSpc>
              <a:spcBef>
                <a:spcPts val="0"/>
              </a:spcBef>
              <a:spcAft>
                <a:spcPts val="0"/>
              </a:spcAft>
              <a:buClr>
                <a:schemeClr val="lt1"/>
              </a:buClr>
              <a:buSzPts val="2175"/>
              <a:buChar char="•"/>
              <a:defRPr>
                <a:solidFill>
                  <a:schemeClr val="lt1"/>
                </a:solidFill>
              </a:defRPr>
            </a:lvl4pPr>
            <a:lvl5pPr indent="-366712" lvl="4" marL="2286000" algn="l">
              <a:lnSpc>
                <a:spcPct val="105000"/>
              </a:lnSpc>
              <a:spcBef>
                <a:spcPts val="0"/>
              </a:spcBef>
              <a:spcAft>
                <a:spcPts val="0"/>
              </a:spcAft>
              <a:buClr>
                <a:schemeClr val="lt1"/>
              </a:buClr>
              <a:buSzPts val="2175"/>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2" name="Google Shape;572;p44"/>
          <p:cNvSpPr txBox="1"/>
          <p:nvPr>
            <p:ph idx="8" type="body"/>
          </p:nvPr>
        </p:nvSpPr>
        <p:spPr>
          <a:xfrm>
            <a:off x="5518685" y="3102888"/>
            <a:ext cx="3268895" cy="1232677"/>
          </a:xfrm>
          <a:prstGeom prst="rect">
            <a:avLst/>
          </a:prstGeom>
          <a:solidFill>
            <a:schemeClr val="accent1"/>
          </a:solidFill>
          <a:ln>
            <a:noFill/>
          </a:ln>
        </p:spPr>
        <p:txBody>
          <a:bodyPr anchorCtr="0" anchor="t" bIns="91425" lIns="137150" spcFirstLastPara="1" rIns="292600" wrap="square" tIns="91425">
            <a:noAutofit/>
          </a:bodyPr>
          <a:lstStyle>
            <a:lvl1pPr indent="-228600" lvl="0" marL="457200" algn="l">
              <a:lnSpc>
                <a:spcPct val="105000"/>
              </a:lnSpc>
              <a:spcBef>
                <a:spcPts val="544"/>
              </a:spcBef>
              <a:spcAft>
                <a:spcPts val="0"/>
              </a:spcAft>
              <a:buClr>
                <a:schemeClr val="lt1"/>
              </a:buClr>
              <a:buSzPts val="2175"/>
              <a:buNone/>
              <a:defRPr>
                <a:solidFill>
                  <a:schemeClr val="lt1"/>
                </a:solidFill>
              </a:defRPr>
            </a:lvl1pPr>
            <a:lvl2pPr indent="-366712" lvl="1" marL="914400" algn="l">
              <a:lnSpc>
                <a:spcPct val="105000"/>
              </a:lnSpc>
              <a:spcBef>
                <a:spcPts val="0"/>
              </a:spcBef>
              <a:spcAft>
                <a:spcPts val="0"/>
              </a:spcAft>
              <a:buClr>
                <a:schemeClr val="lt1"/>
              </a:buClr>
              <a:buSzPts val="2175"/>
              <a:buChar char="•"/>
              <a:defRPr>
                <a:solidFill>
                  <a:schemeClr val="lt1"/>
                </a:solidFill>
              </a:defRPr>
            </a:lvl2pPr>
            <a:lvl3pPr indent="-366712" lvl="2" marL="1371600" algn="l">
              <a:lnSpc>
                <a:spcPct val="105000"/>
              </a:lnSpc>
              <a:spcBef>
                <a:spcPts val="0"/>
              </a:spcBef>
              <a:spcAft>
                <a:spcPts val="0"/>
              </a:spcAft>
              <a:buClr>
                <a:schemeClr val="lt1"/>
              </a:buClr>
              <a:buSzPts val="2175"/>
              <a:buChar char="•"/>
              <a:defRPr>
                <a:solidFill>
                  <a:schemeClr val="lt1"/>
                </a:solidFill>
              </a:defRPr>
            </a:lvl3pPr>
            <a:lvl4pPr indent="-366712" lvl="3" marL="1828800" algn="l">
              <a:lnSpc>
                <a:spcPct val="105000"/>
              </a:lnSpc>
              <a:spcBef>
                <a:spcPts val="0"/>
              </a:spcBef>
              <a:spcAft>
                <a:spcPts val="0"/>
              </a:spcAft>
              <a:buClr>
                <a:schemeClr val="lt1"/>
              </a:buClr>
              <a:buSzPts val="2175"/>
              <a:buChar char="•"/>
              <a:defRPr>
                <a:solidFill>
                  <a:schemeClr val="lt1"/>
                </a:solidFill>
              </a:defRPr>
            </a:lvl4pPr>
            <a:lvl5pPr indent="-366712" lvl="4" marL="2286000" algn="l">
              <a:lnSpc>
                <a:spcPct val="105000"/>
              </a:lnSpc>
              <a:spcBef>
                <a:spcPts val="0"/>
              </a:spcBef>
              <a:spcAft>
                <a:spcPts val="0"/>
              </a:spcAft>
              <a:buClr>
                <a:schemeClr val="lt1"/>
              </a:buClr>
              <a:buSzPts val="2175"/>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3" name="Google Shape;573;p44"/>
          <p:cNvSpPr txBox="1"/>
          <p:nvPr>
            <p:ph idx="9" type="body"/>
          </p:nvPr>
        </p:nvSpPr>
        <p:spPr>
          <a:xfrm>
            <a:off x="2249793" y="4565000"/>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2"/>
              </a:buClr>
              <a:buSzPts val="2175"/>
              <a:buNone/>
              <a:defRPr>
                <a:solidFill>
                  <a:schemeClr val="dk2"/>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4" name="Google Shape;574;p44"/>
          <p:cNvSpPr txBox="1"/>
          <p:nvPr>
            <p:ph idx="13" type="body"/>
          </p:nvPr>
        </p:nvSpPr>
        <p:spPr>
          <a:xfrm>
            <a:off x="5518686" y="4565000"/>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5" name="Google Shape;575;p44"/>
          <p:cNvSpPr txBox="1"/>
          <p:nvPr>
            <p:ph idx="14" type="body"/>
          </p:nvPr>
        </p:nvSpPr>
        <p:spPr>
          <a:xfrm>
            <a:off x="8768149" y="1657962"/>
            <a:ext cx="3046503" cy="4139714"/>
          </a:xfrm>
          <a:prstGeom prst="rect">
            <a:avLst/>
          </a:prstGeom>
          <a:solidFill>
            <a:schemeClr val="accent1"/>
          </a:solidFill>
          <a:ln>
            <a:noFill/>
          </a:ln>
        </p:spPr>
        <p:txBody>
          <a:bodyPr anchorCtr="0" anchor="t" bIns="91425" lIns="137150" spcFirstLastPara="1" rIns="137150" wrap="square" tIns="91425">
            <a:noAutofit/>
          </a:bodyPr>
          <a:lstStyle>
            <a:lvl1pPr indent="-228600" lvl="0" marL="457200" algn="l">
              <a:lnSpc>
                <a:spcPct val="105000"/>
              </a:lnSpc>
              <a:spcBef>
                <a:spcPts val="272"/>
              </a:spcBef>
              <a:spcAft>
                <a:spcPts val="0"/>
              </a:spcAft>
              <a:buClr>
                <a:schemeClr val="lt1"/>
              </a:buClr>
              <a:buSzPts val="1224"/>
              <a:buNone/>
              <a:defRPr b="0" sz="1224">
                <a:solidFill>
                  <a:schemeClr val="lt1"/>
                </a:solidFill>
              </a:defRPr>
            </a:lvl1pPr>
            <a:lvl2pPr indent="-306324" lvl="1" marL="914400" algn="l">
              <a:lnSpc>
                <a:spcPct val="105000"/>
              </a:lnSpc>
              <a:spcBef>
                <a:spcPts val="272"/>
              </a:spcBef>
              <a:spcAft>
                <a:spcPts val="0"/>
              </a:spcAft>
              <a:buClr>
                <a:schemeClr val="lt1"/>
              </a:buClr>
              <a:buSzPts val="1224"/>
              <a:buFont typeface="Arial"/>
              <a:buChar char="•"/>
              <a:defRPr sz="1224">
                <a:solidFill>
                  <a:schemeClr val="lt1"/>
                </a:solidFill>
              </a:defRPr>
            </a:lvl2pPr>
            <a:lvl3pPr indent="-306324" lvl="2" marL="1371600" algn="l">
              <a:lnSpc>
                <a:spcPct val="105000"/>
              </a:lnSpc>
              <a:spcBef>
                <a:spcPts val="0"/>
              </a:spcBef>
              <a:spcAft>
                <a:spcPts val="0"/>
              </a:spcAft>
              <a:buClr>
                <a:schemeClr val="lt1"/>
              </a:buClr>
              <a:buSzPts val="1224"/>
              <a:buChar char="•"/>
              <a:defRPr sz="1224">
                <a:solidFill>
                  <a:schemeClr val="lt1"/>
                </a:solidFill>
              </a:defRPr>
            </a:lvl3pPr>
            <a:lvl4pPr indent="-306324" lvl="3" marL="1828800" algn="l">
              <a:lnSpc>
                <a:spcPct val="105000"/>
              </a:lnSpc>
              <a:spcBef>
                <a:spcPts val="0"/>
              </a:spcBef>
              <a:spcAft>
                <a:spcPts val="0"/>
              </a:spcAft>
              <a:buClr>
                <a:schemeClr val="lt1"/>
              </a:buClr>
              <a:buSzPts val="1224"/>
              <a:buChar char="•"/>
              <a:defRPr sz="1224">
                <a:solidFill>
                  <a:schemeClr val="lt1"/>
                </a:solidFill>
              </a:defRPr>
            </a:lvl4pPr>
            <a:lvl5pPr indent="-306323" lvl="4" marL="2286000" algn="l">
              <a:lnSpc>
                <a:spcPct val="105000"/>
              </a:lnSpc>
              <a:spcBef>
                <a:spcPts val="0"/>
              </a:spcBef>
              <a:spcAft>
                <a:spcPts val="0"/>
              </a:spcAft>
              <a:buClr>
                <a:schemeClr val="lt1"/>
              </a:buClr>
              <a:buSzPts val="1224"/>
              <a:buChar char="•"/>
              <a:defRPr sz="1224">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Highlight Bottom">
  <p:cSld name="Grid Highlight Bottom">
    <p:spTree>
      <p:nvGrpSpPr>
        <p:cNvPr id="576" name="Shape 576"/>
        <p:cNvGrpSpPr/>
        <p:nvPr/>
      </p:nvGrpSpPr>
      <p:grpSpPr>
        <a:xfrm>
          <a:off x="0" y="0"/>
          <a:ext cx="0" cy="0"/>
          <a:chOff x="0" y="0"/>
          <a:chExt cx="0" cy="0"/>
        </a:xfrm>
      </p:grpSpPr>
      <p:sp>
        <p:nvSpPr>
          <p:cNvPr id="577" name="Google Shape;577;p45"/>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8" name="Google Shape;578;p45"/>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45"/>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0" name="Google Shape;580;p45"/>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581" name="Google Shape;581;p45"/>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2" name="Google Shape;582;p45"/>
          <p:cNvSpPr/>
          <p:nvPr>
            <p:ph idx="2" type="pic"/>
          </p:nvPr>
        </p:nvSpPr>
        <p:spPr>
          <a:xfrm>
            <a:off x="621825" y="1657964"/>
            <a:ext cx="1412058" cy="1233106"/>
          </a:xfrm>
          <a:prstGeom prst="rect">
            <a:avLst/>
          </a:prstGeom>
          <a:solidFill>
            <a:schemeClr val="accent3"/>
          </a:solidFill>
          <a:ln>
            <a:noFill/>
          </a:ln>
        </p:spPr>
      </p:sp>
      <p:sp>
        <p:nvSpPr>
          <p:cNvPr id="583" name="Google Shape;583;p45"/>
          <p:cNvSpPr/>
          <p:nvPr>
            <p:ph idx="3" type="pic"/>
          </p:nvPr>
        </p:nvSpPr>
        <p:spPr>
          <a:xfrm>
            <a:off x="621825" y="3102460"/>
            <a:ext cx="1412058" cy="1233106"/>
          </a:xfrm>
          <a:prstGeom prst="rect">
            <a:avLst/>
          </a:prstGeom>
          <a:solidFill>
            <a:schemeClr val="accent3"/>
          </a:solidFill>
          <a:ln>
            <a:noFill/>
          </a:ln>
        </p:spPr>
      </p:sp>
      <p:sp>
        <p:nvSpPr>
          <p:cNvPr id="584" name="Google Shape;584;p45"/>
          <p:cNvSpPr/>
          <p:nvPr>
            <p:ph idx="4" type="pic"/>
          </p:nvPr>
        </p:nvSpPr>
        <p:spPr>
          <a:xfrm>
            <a:off x="621825" y="4564571"/>
            <a:ext cx="1412058" cy="1233106"/>
          </a:xfrm>
          <a:prstGeom prst="rect">
            <a:avLst/>
          </a:prstGeom>
          <a:solidFill>
            <a:schemeClr val="accent3"/>
          </a:solidFill>
          <a:ln>
            <a:noFill/>
          </a:ln>
        </p:spPr>
      </p:sp>
      <p:sp>
        <p:nvSpPr>
          <p:cNvPr id="585" name="Google Shape;585;p45"/>
          <p:cNvSpPr txBox="1"/>
          <p:nvPr>
            <p:ph idx="5" type="body"/>
          </p:nvPr>
        </p:nvSpPr>
        <p:spPr>
          <a:xfrm>
            <a:off x="2249793" y="1657963"/>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2"/>
              </a:buClr>
              <a:buSzPts val="2175"/>
              <a:buNone/>
              <a:defRPr>
                <a:solidFill>
                  <a:schemeClr val="dk2"/>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6" name="Google Shape;586;p45"/>
          <p:cNvSpPr txBox="1"/>
          <p:nvPr>
            <p:ph idx="6" type="body"/>
          </p:nvPr>
        </p:nvSpPr>
        <p:spPr>
          <a:xfrm>
            <a:off x="5514368" y="1657963"/>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7" name="Google Shape;587;p45"/>
          <p:cNvSpPr txBox="1"/>
          <p:nvPr>
            <p:ph idx="7" type="body"/>
          </p:nvPr>
        </p:nvSpPr>
        <p:spPr>
          <a:xfrm>
            <a:off x="2249793" y="3102888"/>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2"/>
              </a:buClr>
              <a:buSzPts val="2175"/>
              <a:buNone/>
              <a:defRPr>
                <a:solidFill>
                  <a:schemeClr val="dk2"/>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8" name="Google Shape;588;p45"/>
          <p:cNvSpPr txBox="1"/>
          <p:nvPr>
            <p:ph idx="8" type="body"/>
          </p:nvPr>
        </p:nvSpPr>
        <p:spPr>
          <a:xfrm>
            <a:off x="5518686" y="3102888"/>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9" name="Google Shape;589;p45"/>
          <p:cNvSpPr txBox="1"/>
          <p:nvPr>
            <p:ph idx="9" type="body"/>
          </p:nvPr>
        </p:nvSpPr>
        <p:spPr>
          <a:xfrm>
            <a:off x="2249792" y="4565000"/>
            <a:ext cx="3268893" cy="1232677"/>
          </a:xfrm>
          <a:prstGeom prst="rect">
            <a:avLst/>
          </a:prstGeom>
          <a:solidFill>
            <a:schemeClr val="accent1"/>
          </a:solidFill>
          <a:ln>
            <a:noFill/>
          </a:ln>
        </p:spPr>
        <p:txBody>
          <a:bodyPr anchorCtr="0" anchor="t" bIns="91425" lIns="137150" spcFirstLastPara="1" rIns="292600" wrap="square" tIns="91425">
            <a:noAutofit/>
          </a:bodyPr>
          <a:lstStyle>
            <a:lvl1pPr indent="-228600" lvl="0" marL="457200" algn="l">
              <a:lnSpc>
                <a:spcPct val="105000"/>
              </a:lnSpc>
              <a:spcBef>
                <a:spcPts val="544"/>
              </a:spcBef>
              <a:spcAft>
                <a:spcPts val="0"/>
              </a:spcAft>
              <a:buClr>
                <a:schemeClr val="lt1"/>
              </a:buClr>
              <a:buSzPts val="2175"/>
              <a:buNone/>
              <a:defRPr>
                <a:solidFill>
                  <a:schemeClr val="lt1"/>
                </a:solidFill>
              </a:defRPr>
            </a:lvl1pPr>
            <a:lvl2pPr indent="-366712" lvl="1" marL="914400" algn="l">
              <a:lnSpc>
                <a:spcPct val="105000"/>
              </a:lnSpc>
              <a:spcBef>
                <a:spcPts val="0"/>
              </a:spcBef>
              <a:spcAft>
                <a:spcPts val="0"/>
              </a:spcAft>
              <a:buClr>
                <a:schemeClr val="lt1"/>
              </a:buClr>
              <a:buSzPts val="2175"/>
              <a:buChar char="•"/>
              <a:defRPr>
                <a:solidFill>
                  <a:schemeClr val="lt1"/>
                </a:solidFill>
              </a:defRPr>
            </a:lvl2pPr>
            <a:lvl3pPr indent="-366712" lvl="2" marL="1371600" algn="l">
              <a:lnSpc>
                <a:spcPct val="105000"/>
              </a:lnSpc>
              <a:spcBef>
                <a:spcPts val="0"/>
              </a:spcBef>
              <a:spcAft>
                <a:spcPts val="0"/>
              </a:spcAft>
              <a:buClr>
                <a:schemeClr val="lt1"/>
              </a:buClr>
              <a:buSzPts val="2175"/>
              <a:buChar char="•"/>
              <a:defRPr>
                <a:solidFill>
                  <a:schemeClr val="lt1"/>
                </a:solidFill>
              </a:defRPr>
            </a:lvl3pPr>
            <a:lvl4pPr indent="-366712" lvl="3" marL="1828800" algn="l">
              <a:lnSpc>
                <a:spcPct val="105000"/>
              </a:lnSpc>
              <a:spcBef>
                <a:spcPts val="0"/>
              </a:spcBef>
              <a:spcAft>
                <a:spcPts val="0"/>
              </a:spcAft>
              <a:buClr>
                <a:schemeClr val="lt1"/>
              </a:buClr>
              <a:buSzPts val="2175"/>
              <a:buChar char="•"/>
              <a:defRPr>
                <a:solidFill>
                  <a:schemeClr val="lt1"/>
                </a:solidFill>
              </a:defRPr>
            </a:lvl4pPr>
            <a:lvl5pPr indent="-228600" lvl="4" marL="2286000" algn="l">
              <a:lnSpc>
                <a:spcPct val="105000"/>
              </a:lnSpc>
              <a:spcBef>
                <a:spcPts val="0"/>
              </a:spcBef>
              <a:spcAft>
                <a:spcPts val="0"/>
              </a:spcAft>
              <a:buClr>
                <a:schemeClr val="lt1"/>
              </a:buClr>
              <a:buSzPts val="2175"/>
              <a:buNone/>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0" name="Google Shape;590;p45"/>
          <p:cNvSpPr txBox="1"/>
          <p:nvPr>
            <p:ph idx="13" type="body"/>
          </p:nvPr>
        </p:nvSpPr>
        <p:spPr>
          <a:xfrm>
            <a:off x="5518686" y="4565000"/>
            <a:ext cx="3268893" cy="1232677"/>
          </a:xfrm>
          <a:prstGeom prst="rect">
            <a:avLst/>
          </a:prstGeom>
          <a:solidFill>
            <a:schemeClr val="accent1"/>
          </a:solidFill>
          <a:ln>
            <a:noFill/>
          </a:ln>
        </p:spPr>
        <p:txBody>
          <a:bodyPr anchorCtr="0" anchor="t" bIns="91425" lIns="137150" spcFirstLastPara="1" rIns="292600" wrap="square" tIns="91425">
            <a:noAutofit/>
          </a:bodyPr>
          <a:lstStyle>
            <a:lvl1pPr indent="-228600" lvl="0" marL="457200" algn="l">
              <a:lnSpc>
                <a:spcPct val="105000"/>
              </a:lnSpc>
              <a:spcBef>
                <a:spcPts val="544"/>
              </a:spcBef>
              <a:spcAft>
                <a:spcPts val="0"/>
              </a:spcAft>
              <a:buClr>
                <a:schemeClr val="lt1"/>
              </a:buClr>
              <a:buSzPts val="2175"/>
              <a:buNone/>
              <a:defRPr>
                <a:solidFill>
                  <a:schemeClr val="lt1"/>
                </a:solidFill>
              </a:defRPr>
            </a:lvl1pPr>
            <a:lvl2pPr indent="-366712" lvl="1" marL="914400" algn="l">
              <a:lnSpc>
                <a:spcPct val="105000"/>
              </a:lnSpc>
              <a:spcBef>
                <a:spcPts val="0"/>
              </a:spcBef>
              <a:spcAft>
                <a:spcPts val="0"/>
              </a:spcAft>
              <a:buClr>
                <a:schemeClr val="lt1"/>
              </a:buClr>
              <a:buSzPts val="2175"/>
              <a:buChar char="•"/>
              <a:defRPr>
                <a:solidFill>
                  <a:schemeClr val="lt1"/>
                </a:solidFill>
              </a:defRPr>
            </a:lvl2pPr>
            <a:lvl3pPr indent="-366712" lvl="2" marL="1371600" algn="l">
              <a:lnSpc>
                <a:spcPct val="105000"/>
              </a:lnSpc>
              <a:spcBef>
                <a:spcPts val="0"/>
              </a:spcBef>
              <a:spcAft>
                <a:spcPts val="0"/>
              </a:spcAft>
              <a:buClr>
                <a:schemeClr val="lt1"/>
              </a:buClr>
              <a:buSzPts val="2175"/>
              <a:buChar char="•"/>
              <a:defRPr>
                <a:solidFill>
                  <a:schemeClr val="lt1"/>
                </a:solidFill>
              </a:defRPr>
            </a:lvl3pPr>
            <a:lvl4pPr indent="-366712" lvl="3" marL="1828800" algn="l">
              <a:lnSpc>
                <a:spcPct val="105000"/>
              </a:lnSpc>
              <a:spcBef>
                <a:spcPts val="0"/>
              </a:spcBef>
              <a:spcAft>
                <a:spcPts val="0"/>
              </a:spcAft>
              <a:buClr>
                <a:schemeClr val="lt1"/>
              </a:buClr>
              <a:buSzPts val="2175"/>
              <a:buChar char="•"/>
              <a:defRPr>
                <a:solidFill>
                  <a:schemeClr val="lt1"/>
                </a:solidFill>
              </a:defRPr>
            </a:lvl4pPr>
            <a:lvl5pPr indent="-366712" lvl="4" marL="2286000" algn="l">
              <a:lnSpc>
                <a:spcPct val="105000"/>
              </a:lnSpc>
              <a:spcBef>
                <a:spcPts val="0"/>
              </a:spcBef>
              <a:spcAft>
                <a:spcPts val="0"/>
              </a:spcAft>
              <a:buClr>
                <a:schemeClr val="lt1"/>
              </a:buClr>
              <a:buSzPts val="2175"/>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1" name="Google Shape;591;p45"/>
          <p:cNvSpPr txBox="1"/>
          <p:nvPr>
            <p:ph idx="14" type="body"/>
          </p:nvPr>
        </p:nvSpPr>
        <p:spPr>
          <a:xfrm>
            <a:off x="8768149" y="1657962"/>
            <a:ext cx="3046503" cy="4139714"/>
          </a:xfrm>
          <a:prstGeom prst="rect">
            <a:avLst/>
          </a:prstGeom>
          <a:solidFill>
            <a:schemeClr val="accent1"/>
          </a:solidFill>
          <a:ln>
            <a:noFill/>
          </a:ln>
        </p:spPr>
        <p:txBody>
          <a:bodyPr anchorCtr="0" anchor="t" bIns="91425" lIns="137150" spcFirstLastPara="1" rIns="137150" wrap="square" tIns="91425">
            <a:noAutofit/>
          </a:bodyPr>
          <a:lstStyle>
            <a:lvl1pPr indent="-228600" lvl="0" marL="457200" algn="l">
              <a:lnSpc>
                <a:spcPct val="105000"/>
              </a:lnSpc>
              <a:spcBef>
                <a:spcPts val="272"/>
              </a:spcBef>
              <a:spcAft>
                <a:spcPts val="0"/>
              </a:spcAft>
              <a:buClr>
                <a:schemeClr val="lt1"/>
              </a:buClr>
              <a:buSzPts val="1224"/>
              <a:buNone/>
              <a:defRPr b="0" sz="1224">
                <a:solidFill>
                  <a:schemeClr val="lt1"/>
                </a:solidFill>
              </a:defRPr>
            </a:lvl1pPr>
            <a:lvl2pPr indent="-306324" lvl="1" marL="914400" algn="l">
              <a:lnSpc>
                <a:spcPct val="105000"/>
              </a:lnSpc>
              <a:spcBef>
                <a:spcPts val="272"/>
              </a:spcBef>
              <a:spcAft>
                <a:spcPts val="0"/>
              </a:spcAft>
              <a:buClr>
                <a:schemeClr val="lt1"/>
              </a:buClr>
              <a:buSzPts val="1224"/>
              <a:buFont typeface="Arial"/>
              <a:buChar char="•"/>
              <a:defRPr sz="1224">
                <a:solidFill>
                  <a:schemeClr val="lt1"/>
                </a:solidFill>
              </a:defRPr>
            </a:lvl2pPr>
            <a:lvl3pPr indent="-306324" lvl="2" marL="1371600" algn="l">
              <a:lnSpc>
                <a:spcPct val="105000"/>
              </a:lnSpc>
              <a:spcBef>
                <a:spcPts val="0"/>
              </a:spcBef>
              <a:spcAft>
                <a:spcPts val="0"/>
              </a:spcAft>
              <a:buClr>
                <a:schemeClr val="lt1"/>
              </a:buClr>
              <a:buSzPts val="1224"/>
              <a:buChar char="•"/>
              <a:defRPr sz="1224">
                <a:solidFill>
                  <a:schemeClr val="lt1"/>
                </a:solidFill>
              </a:defRPr>
            </a:lvl3pPr>
            <a:lvl4pPr indent="-306324" lvl="3" marL="1828800" algn="l">
              <a:lnSpc>
                <a:spcPct val="105000"/>
              </a:lnSpc>
              <a:spcBef>
                <a:spcPts val="0"/>
              </a:spcBef>
              <a:spcAft>
                <a:spcPts val="0"/>
              </a:spcAft>
              <a:buClr>
                <a:schemeClr val="lt1"/>
              </a:buClr>
              <a:buSzPts val="1224"/>
              <a:buChar char="•"/>
              <a:defRPr sz="1224">
                <a:solidFill>
                  <a:schemeClr val="lt1"/>
                </a:solidFill>
              </a:defRPr>
            </a:lvl4pPr>
            <a:lvl5pPr indent="-306323" lvl="4" marL="2286000" algn="l">
              <a:lnSpc>
                <a:spcPct val="105000"/>
              </a:lnSpc>
              <a:spcBef>
                <a:spcPts val="0"/>
              </a:spcBef>
              <a:spcAft>
                <a:spcPts val="0"/>
              </a:spcAft>
              <a:buClr>
                <a:schemeClr val="lt1"/>
              </a:buClr>
              <a:buSzPts val="1224"/>
              <a:buChar char="•"/>
              <a:defRPr sz="1224">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id With Text">
  <p:cSld name="Grid With Text">
    <p:spTree>
      <p:nvGrpSpPr>
        <p:cNvPr id="592" name="Shape 592"/>
        <p:cNvGrpSpPr/>
        <p:nvPr/>
      </p:nvGrpSpPr>
      <p:grpSpPr>
        <a:xfrm>
          <a:off x="0" y="0"/>
          <a:ext cx="0" cy="0"/>
          <a:chOff x="0" y="0"/>
          <a:chExt cx="0" cy="0"/>
        </a:xfrm>
      </p:grpSpPr>
      <p:sp>
        <p:nvSpPr>
          <p:cNvPr id="593" name="Google Shape;593;p46"/>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4" name="Google Shape;594;p46"/>
          <p:cNvSpPr txBox="1"/>
          <p:nvPr>
            <p:ph idx="10" type="dt"/>
          </p:nvPr>
        </p:nvSpPr>
        <p:spPr>
          <a:xfrm>
            <a:off x="2364283" y="6662609"/>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5" name="Google Shape;595;p46"/>
          <p:cNvSpPr txBox="1"/>
          <p:nvPr>
            <p:ph idx="11" type="ftr"/>
          </p:nvPr>
        </p:nvSpPr>
        <p:spPr>
          <a:xfrm>
            <a:off x="616078" y="6637039"/>
            <a:ext cx="2059921" cy="376692"/>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6" name="Google Shape;596;p46"/>
          <p:cNvSpPr txBox="1"/>
          <p:nvPr>
            <p:ph idx="12" type="sldNum"/>
          </p:nvPr>
        </p:nvSpPr>
        <p:spPr>
          <a:xfrm>
            <a:off x="42894" y="6654188"/>
            <a:ext cx="523190" cy="21391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597" name="Google Shape;597;p46"/>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8" name="Google Shape;598;p46"/>
          <p:cNvSpPr/>
          <p:nvPr>
            <p:ph idx="2" type="pic"/>
          </p:nvPr>
        </p:nvSpPr>
        <p:spPr>
          <a:xfrm>
            <a:off x="621825" y="1657964"/>
            <a:ext cx="1412058" cy="1233106"/>
          </a:xfrm>
          <a:prstGeom prst="rect">
            <a:avLst/>
          </a:prstGeom>
          <a:solidFill>
            <a:schemeClr val="accent3"/>
          </a:solidFill>
          <a:ln>
            <a:noFill/>
          </a:ln>
        </p:spPr>
      </p:sp>
      <p:sp>
        <p:nvSpPr>
          <p:cNvPr id="599" name="Google Shape;599;p46"/>
          <p:cNvSpPr txBox="1"/>
          <p:nvPr>
            <p:ph idx="3" type="body"/>
          </p:nvPr>
        </p:nvSpPr>
        <p:spPr>
          <a:xfrm>
            <a:off x="2243317" y="1594977"/>
            <a:ext cx="3048663" cy="347186"/>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accent1"/>
              </a:buClr>
              <a:buSzPts val="2175"/>
              <a:buNone/>
              <a:defRPr>
                <a:solidFill>
                  <a:schemeClr val="accent1"/>
                </a:solidFill>
              </a:defRPr>
            </a:lvl1pPr>
            <a:lvl2pPr indent="-228600" lvl="1" marL="914400" algn="l">
              <a:lnSpc>
                <a:spcPct val="125000"/>
              </a:lnSpc>
              <a:spcBef>
                <a:spcPts val="0"/>
              </a:spcBef>
              <a:spcAft>
                <a:spcPts val="0"/>
              </a:spcAft>
              <a:buClr>
                <a:schemeClr val="dk1"/>
              </a:buClr>
              <a:buSzPts val="1632"/>
              <a:buNone/>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0" name="Google Shape;600;p46"/>
          <p:cNvSpPr txBox="1"/>
          <p:nvPr>
            <p:ph idx="4" type="body"/>
          </p:nvPr>
        </p:nvSpPr>
        <p:spPr>
          <a:xfrm>
            <a:off x="2243317" y="1942164"/>
            <a:ext cx="3048663" cy="1839683"/>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332232" lvl="1" marL="914400" algn="l">
              <a:lnSpc>
                <a:spcPct val="125000"/>
              </a:lnSpc>
              <a:spcBef>
                <a:spcPts val="0"/>
              </a:spcBef>
              <a:spcAft>
                <a:spcPts val="0"/>
              </a:spcAft>
              <a:buClr>
                <a:schemeClr val="dk1"/>
              </a:buClr>
              <a:buSzPts val="1632"/>
              <a:buChar char="•"/>
              <a:defRPr sz="1632"/>
            </a:lvl2pPr>
            <a:lvl3pPr indent="-332232" lvl="2" marL="1371600" algn="l">
              <a:lnSpc>
                <a:spcPct val="125000"/>
              </a:lnSpc>
              <a:spcBef>
                <a:spcPts val="0"/>
              </a:spcBef>
              <a:spcAft>
                <a:spcPts val="0"/>
              </a:spcAft>
              <a:buClr>
                <a:schemeClr val="dk1"/>
              </a:buClr>
              <a:buSzPts val="1632"/>
              <a:buChar char="•"/>
              <a:defRPr sz="1632"/>
            </a:lvl3pPr>
            <a:lvl4pPr indent="-332232" lvl="3" marL="1828800" algn="l">
              <a:lnSpc>
                <a:spcPct val="125000"/>
              </a:lnSpc>
              <a:spcBef>
                <a:spcPts val="0"/>
              </a:spcBef>
              <a:spcAft>
                <a:spcPts val="0"/>
              </a:spcAft>
              <a:buClr>
                <a:schemeClr val="dk1"/>
              </a:buClr>
              <a:buSzPts val="1632"/>
              <a:buChar char="•"/>
              <a:defRPr sz="1632"/>
            </a:lvl4pPr>
            <a:lvl5pPr indent="-332232" lvl="4" marL="2286000" algn="l">
              <a:lnSpc>
                <a:spcPct val="125000"/>
              </a:lnSpc>
              <a:spcBef>
                <a:spcPts val="0"/>
              </a:spcBef>
              <a:spcAft>
                <a:spcPts val="0"/>
              </a:spcAft>
              <a:buClr>
                <a:schemeClr val="dk1"/>
              </a:buClr>
              <a:buSzPts val="1632"/>
              <a:buChar char="•"/>
              <a:defRPr sz="1632"/>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1" name="Google Shape;601;p46"/>
          <p:cNvSpPr txBox="1"/>
          <p:nvPr>
            <p:ph idx="5" type="body"/>
          </p:nvPr>
        </p:nvSpPr>
        <p:spPr>
          <a:xfrm>
            <a:off x="5514368" y="1657963"/>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2" name="Google Shape;602;p46"/>
          <p:cNvSpPr txBox="1"/>
          <p:nvPr>
            <p:ph idx="6" type="body"/>
          </p:nvPr>
        </p:nvSpPr>
        <p:spPr>
          <a:xfrm>
            <a:off x="5518686" y="3102888"/>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3" name="Google Shape;603;p46"/>
          <p:cNvSpPr txBox="1"/>
          <p:nvPr>
            <p:ph idx="7" type="body"/>
          </p:nvPr>
        </p:nvSpPr>
        <p:spPr>
          <a:xfrm>
            <a:off x="5518686" y="4565000"/>
            <a:ext cx="3042187" cy="1232677"/>
          </a:xfrm>
          <a:prstGeom prst="rect">
            <a:avLst/>
          </a:prstGeom>
          <a:solidFill>
            <a:schemeClr val="lt2"/>
          </a:solidFill>
          <a:ln>
            <a:noFill/>
          </a:ln>
        </p:spPr>
        <p:txBody>
          <a:bodyPr anchorCtr="0" anchor="t" bIns="91425" lIns="137150" spcFirstLastPara="1" rIns="137150" wrap="square" tIns="91425">
            <a:noAutofit/>
          </a:bodyPr>
          <a:lstStyle>
            <a:lvl1pPr indent="-228600" lvl="0" marL="457200" algn="l">
              <a:lnSpc>
                <a:spcPct val="105000"/>
              </a:lnSpc>
              <a:spcBef>
                <a:spcPts val="544"/>
              </a:spcBef>
              <a:spcAft>
                <a:spcPts val="0"/>
              </a:spcAft>
              <a:buClr>
                <a:schemeClr val="dk1"/>
              </a:buClr>
              <a:buSzPts val="2175"/>
              <a:buNone/>
              <a:defRPr>
                <a:solidFill>
                  <a:schemeClr val="dk1"/>
                </a:solidFill>
              </a:defRPr>
            </a:lvl1pPr>
            <a:lvl2pPr indent="-366712" lvl="1" marL="914400" algn="l">
              <a:lnSpc>
                <a:spcPct val="105000"/>
              </a:lnSpc>
              <a:spcBef>
                <a:spcPts val="0"/>
              </a:spcBef>
              <a:spcAft>
                <a:spcPts val="0"/>
              </a:spcAft>
              <a:buClr>
                <a:schemeClr val="dk2"/>
              </a:buClr>
              <a:buSzPts val="2175"/>
              <a:buChar char="•"/>
              <a:defRPr>
                <a:solidFill>
                  <a:schemeClr val="dk2"/>
                </a:solidFill>
              </a:defRPr>
            </a:lvl2pPr>
            <a:lvl3pPr indent="-366712" lvl="2" marL="1371600" algn="l">
              <a:lnSpc>
                <a:spcPct val="105000"/>
              </a:lnSpc>
              <a:spcBef>
                <a:spcPts val="0"/>
              </a:spcBef>
              <a:spcAft>
                <a:spcPts val="0"/>
              </a:spcAft>
              <a:buClr>
                <a:schemeClr val="dk2"/>
              </a:buClr>
              <a:buSzPts val="2175"/>
              <a:buChar char="•"/>
              <a:defRPr>
                <a:solidFill>
                  <a:schemeClr val="dk2"/>
                </a:solidFill>
              </a:defRPr>
            </a:lvl3pPr>
            <a:lvl4pPr indent="-366712" lvl="3" marL="1828800" algn="l">
              <a:lnSpc>
                <a:spcPct val="105000"/>
              </a:lnSpc>
              <a:spcBef>
                <a:spcPts val="0"/>
              </a:spcBef>
              <a:spcAft>
                <a:spcPts val="0"/>
              </a:spcAft>
              <a:buClr>
                <a:schemeClr val="dk2"/>
              </a:buClr>
              <a:buSzPts val="2175"/>
              <a:buChar char="•"/>
              <a:defRPr>
                <a:solidFill>
                  <a:schemeClr val="dk2"/>
                </a:solidFill>
              </a:defRPr>
            </a:lvl4pPr>
            <a:lvl5pPr indent="-366712" lvl="4" marL="2286000" algn="l">
              <a:lnSpc>
                <a:spcPct val="105000"/>
              </a:lnSpc>
              <a:spcBef>
                <a:spcPts val="0"/>
              </a:spcBef>
              <a:spcAft>
                <a:spcPts val="0"/>
              </a:spcAft>
              <a:buClr>
                <a:schemeClr val="dk2"/>
              </a:buClr>
              <a:buSzPts val="2175"/>
              <a:buChar char="•"/>
              <a:defRPr>
                <a:solidFill>
                  <a:schemeClr val="dk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4" name="Google Shape;604;p46"/>
          <p:cNvSpPr txBox="1"/>
          <p:nvPr>
            <p:ph idx="8" type="body"/>
          </p:nvPr>
        </p:nvSpPr>
        <p:spPr>
          <a:xfrm>
            <a:off x="8768149" y="1657962"/>
            <a:ext cx="3046503" cy="4139714"/>
          </a:xfrm>
          <a:prstGeom prst="rect">
            <a:avLst/>
          </a:prstGeom>
          <a:solidFill>
            <a:schemeClr val="accent1"/>
          </a:solidFill>
          <a:ln>
            <a:noFill/>
          </a:ln>
        </p:spPr>
        <p:txBody>
          <a:bodyPr anchorCtr="0" anchor="t" bIns="91425" lIns="137150" spcFirstLastPara="1" rIns="137150" wrap="square" tIns="91425">
            <a:noAutofit/>
          </a:bodyPr>
          <a:lstStyle>
            <a:lvl1pPr indent="-228600" lvl="0" marL="457200" algn="l">
              <a:lnSpc>
                <a:spcPct val="105000"/>
              </a:lnSpc>
              <a:spcBef>
                <a:spcPts val="272"/>
              </a:spcBef>
              <a:spcAft>
                <a:spcPts val="0"/>
              </a:spcAft>
              <a:buClr>
                <a:schemeClr val="lt1"/>
              </a:buClr>
              <a:buSzPts val="1224"/>
              <a:buNone/>
              <a:defRPr b="0" sz="1224">
                <a:solidFill>
                  <a:schemeClr val="lt1"/>
                </a:solidFill>
              </a:defRPr>
            </a:lvl1pPr>
            <a:lvl2pPr indent="-306324" lvl="1" marL="914400" algn="l">
              <a:lnSpc>
                <a:spcPct val="105000"/>
              </a:lnSpc>
              <a:spcBef>
                <a:spcPts val="272"/>
              </a:spcBef>
              <a:spcAft>
                <a:spcPts val="0"/>
              </a:spcAft>
              <a:buClr>
                <a:schemeClr val="lt1"/>
              </a:buClr>
              <a:buSzPts val="1224"/>
              <a:buFont typeface="Arial"/>
              <a:buChar char="•"/>
              <a:defRPr sz="1224">
                <a:solidFill>
                  <a:schemeClr val="lt1"/>
                </a:solidFill>
              </a:defRPr>
            </a:lvl2pPr>
            <a:lvl3pPr indent="-306324" lvl="2" marL="1371600" algn="l">
              <a:lnSpc>
                <a:spcPct val="105000"/>
              </a:lnSpc>
              <a:spcBef>
                <a:spcPts val="0"/>
              </a:spcBef>
              <a:spcAft>
                <a:spcPts val="0"/>
              </a:spcAft>
              <a:buClr>
                <a:schemeClr val="lt1"/>
              </a:buClr>
              <a:buSzPts val="1224"/>
              <a:buChar char="•"/>
              <a:defRPr sz="1224">
                <a:solidFill>
                  <a:schemeClr val="lt1"/>
                </a:solidFill>
              </a:defRPr>
            </a:lvl3pPr>
            <a:lvl4pPr indent="-306324" lvl="3" marL="1828800" algn="l">
              <a:lnSpc>
                <a:spcPct val="105000"/>
              </a:lnSpc>
              <a:spcBef>
                <a:spcPts val="0"/>
              </a:spcBef>
              <a:spcAft>
                <a:spcPts val="0"/>
              </a:spcAft>
              <a:buClr>
                <a:schemeClr val="lt1"/>
              </a:buClr>
              <a:buSzPts val="1224"/>
              <a:buChar char="•"/>
              <a:defRPr sz="1224">
                <a:solidFill>
                  <a:schemeClr val="lt1"/>
                </a:solidFill>
              </a:defRPr>
            </a:lvl4pPr>
            <a:lvl5pPr indent="-306323" lvl="4" marL="2286000" algn="l">
              <a:lnSpc>
                <a:spcPct val="105000"/>
              </a:lnSpc>
              <a:spcBef>
                <a:spcPts val="0"/>
              </a:spcBef>
              <a:spcAft>
                <a:spcPts val="0"/>
              </a:spcAft>
              <a:buClr>
                <a:schemeClr val="lt1"/>
              </a:buClr>
              <a:buSzPts val="1224"/>
              <a:buChar char="•"/>
              <a:defRPr sz="1224">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05" name="Shape 605"/>
        <p:cNvGrpSpPr/>
        <p:nvPr/>
      </p:nvGrpSpPr>
      <p:grpSpPr>
        <a:xfrm>
          <a:off x="0" y="0"/>
          <a:ext cx="0" cy="0"/>
          <a:chOff x="0" y="0"/>
          <a:chExt cx="0" cy="0"/>
        </a:xfrm>
      </p:grpSpPr>
      <p:sp>
        <p:nvSpPr>
          <p:cNvPr id="606" name="Google Shape;606;p47"/>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7" name="Google Shape;607;p47"/>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47"/>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47"/>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610" name="Google Shape;610;p47"/>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Graphics">
  <p:cSld name="Four Graphics">
    <p:spTree>
      <p:nvGrpSpPr>
        <p:cNvPr id="611" name="Shape 611"/>
        <p:cNvGrpSpPr/>
        <p:nvPr/>
      </p:nvGrpSpPr>
      <p:grpSpPr>
        <a:xfrm>
          <a:off x="0" y="0"/>
          <a:ext cx="0" cy="0"/>
          <a:chOff x="0" y="0"/>
          <a:chExt cx="0" cy="0"/>
        </a:xfrm>
      </p:grpSpPr>
      <p:sp>
        <p:nvSpPr>
          <p:cNvPr id="612" name="Google Shape;612;p48"/>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48"/>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4" name="Google Shape;614;p48"/>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615" name="Google Shape;615;p48"/>
          <p:cNvSpPr txBox="1"/>
          <p:nvPr>
            <p:ph idx="1" type="body"/>
          </p:nvPr>
        </p:nvSpPr>
        <p:spPr>
          <a:xfrm>
            <a:off x="621826" y="634690"/>
            <a:ext cx="4670156" cy="5485522"/>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6" name="Google Shape;616;p48"/>
          <p:cNvSpPr txBox="1"/>
          <p:nvPr>
            <p:ph idx="2" type="body"/>
          </p:nvPr>
        </p:nvSpPr>
        <p:spPr>
          <a:xfrm>
            <a:off x="5510051" y="634689"/>
            <a:ext cx="3050824" cy="1854412"/>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7" name="Google Shape;617;p48"/>
          <p:cNvSpPr txBox="1"/>
          <p:nvPr>
            <p:ph idx="3" type="body"/>
          </p:nvPr>
        </p:nvSpPr>
        <p:spPr>
          <a:xfrm>
            <a:off x="8763828" y="634689"/>
            <a:ext cx="3050824" cy="1854412"/>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8" name="Google Shape;618;p48"/>
          <p:cNvSpPr txBox="1"/>
          <p:nvPr>
            <p:ph idx="4" type="body"/>
          </p:nvPr>
        </p:nvSpPr>
        <p:spPr>
          <a:xfrm>
            <a:off x="5510050" y="2700492"/>
            <a:ext cx="6304602" cy="3419720"/>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Graphics">
  <p:cSld name="Five Graphics">
    <p:spTree>
      <p:nvGrpSpPr>
        <p:cNvPr id="619" name="Shape 619"/>
        <p:cNvGrpSpPr/>
        <p:nvPr/>
      </p:nvGrpSpPr>
      <p:grpSpPr>
        <a:xfrm>
          <a:off x="0" y="0"/>
          <a:ext cx="0" cy="0"/>
          <a:chOff x="0" y="0"/>
          <a:chExt cx="0" cy="0"/>
        </a:xfrm>
      </p:grpSpPr>
      <p:sp>
        <p:nvSpPr>
          <p:cNvPr id="620" name="Google Shape;620;p49"/>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1" name="Google Shape;621;p49"/>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2" name="Google Shape;622;p49"/>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623" name="Google Shape;623;p49"/>
          <p:cNvSpPr txBox="1"/>
          <p:nvPr>
            <p:ph idx="1" type="body"/>
          </p:nvPr>
        </p:nvSpPr>
        <p:spPr>
          <a:xfrm>
            <a:off x="621825" y="634690"/>
            <a:ext cx="6302444" cy="5485522"/>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4" name="Google Shape;624;p49"/>
          <p:cNvSpPr txBox="1"/>
          <p:nvPr>
            <p:ph idx="2" type="body"/>
          </p:nvPr>
        </p:nvSpPr>
        <p:spPr>
          <a:xfrm>
            <a:off x="7140179" y="634690"/>
            <a:ext cx="1420695" cy="1640691"/>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5" name="Google Shape;625;p49"/>
          <p:cNvSpPr txBox="1"/>
          <p:nvPr>
            <p:ph idx="3" type="body"/>
          </p:nvPr>
        </p:nvSpPr>
        <p:spPr>
          <a:xfrm>
            <a:off x="8767069" y="634690"/>
            <a:ext cx="1420695" cy="1640691"/>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6" name="Google Shape;626;p49"/>
          <p:cNvSpPr txBox="1"/>
          <p:nvPr>
            <p:ph idx="4" type="body"/>
          </p:nvPr>
        </p:nvSpPr>
        <p:spPr>
          <a:xfrm>
            <a:off x="10393958" y="634690"/>
            <a:ext cx="1420695" cy="1640691"/>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27" name="Google Shape;627;p49"/>
          <p:cNvSpPr txBox="1"/>
          <p:nvPr>
            <p:ph idx="5" type="body"/>
          </p:nvPr>
        </p:nvSpPr>
        <p:spPr>
          <a:xfrm>
            <a:off x="7140180" y="2489103"/>
            <a:ext cx="4674473" cy="3631108"/>
          </a:xfrm>
          <a:prstGeom prst="rect">
            <a:avLst/>
          </a:prstGeom>
          <a:solidFill>
            <a:schemeClr val="accent3"/>
          </a:solidFill>
          <a:ln>
            <a:noFill/>
          </a:ln>
        </p:spPr>
        <p:txBody>
          <a:bodyPr anchorCtr="0" anchor="ctr" bIns="0" lIns="0" spcFirstLastPara="1" rIns="0" wrap="square" tIns="0">
            <a:normAutofit/>
          </a:bodyPr>
          <a:lstStyle>
            <a:lvl1pPr indent="-228600" lvl="0" marL="457200" algn="ctr">
              <a:lnSpc>
                <a:spcPct val="125000"/>
              </a:lnSpc>
              <a:spcBef>
                <a:spcPts val="816"/>
              </a:spcBef>
              <a:spcAft>
                <a:spcPts val="0"/>
              </a:spcAft>
              <a:buClr>
                <a:schemeClr val="dk2"/>
              </a:buClr>
              <a:buSzPts val="1904"/>
              <a:buNone/>
              <a:defRPr sz="1904">
                <a:solidFill>
                  <a:schemeClr val="dk2"/>
                </a:solidFill>
              </a:defRPr>
            </a:lvl1pPr>
            <a:lvl2pPr indent="-342900" lvl="1" marL="914400" algn="l">
              <a:lnSpc>
                <a:spcPct val="125000"/>
              </a:lnSpc>
              <a:spcBef>
                <a:spcPts val="0"/>
              </a:spcBef>
              <a:spcAft>
                <a:spcPts val="0"/>
              </a:spcAft>
              <a:buClr>
                <a:schemeClr val="dk1"/>
              </a:buClr>
              <a:buSzPts val="1800"/>
              <a:buChar char="•"/>
              <a:defRPr/>
            </a:lvl2pPr>
            <a:lvl3pPr indent="-342900" lvl="2" marL="1371600" algn="l">
              <a:lnSpc>
                <a:spcPct val="125000"/>
              </a:lnSpc>
              <a:spcBef>
                <a:spcPts val="0"/>
              </a:spcBef>
              <a:spcAft>
                <a:spcPts val="0"/>
              </a:spcAft>
              <a:buClr>
                <a:schemeClr val="dk1"/>
              </a:buClr>
              <a:buSzPts val="1800"/>
              <a:buChar char="•"/>
              <a:defRPr/>
            </a:lvl3pPr>
            <a:lvl4pPr indent="-342900" lvl="3" marL="1828800" algn="l">
              <a:lnSpc>
                <a:spcPct val="125000"/>
              </a:lnSpc>
              <a:spcBef>
                <a:spcPts val="0"/>
              </a:spcBef>
              <a:spcAft>
                <a:spcPts val="0"/>
              </a:spcAft>
              <a:buClr>
                <a:schemeClr val="dk1"/>
              </a:buClr>
              <a:buSzPts val="1800"/>
              <a:buChar char="•"/>
              <a:defRPr/>
            </a:lvl4pPr>
            <a:lvl5pPr indent="-342900" lvl="4" marL="2286000" algn="l">
              <a:lnSpc>
                <a:spcPct val="125000"/>
              </a:lnSpc>
              <a:spcBef>
                <a:spcPts val="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8" name="Shape 628"/>
        <p:cNvGrpSpPr/>
        <p:nvPr/>
      </p:nvGrpSpPr>
      <p:grpSpPr>
        <a:xfrm>
          <a:off x="0" y="0"/>
          <a:ext cx="0" cy="0"/>
          <a:chOff x="0" y="0"/>
          <a:chExt cx="0" cy="0"/>
        </a:xfrm>
      </p:grpSpPr>
      <p:sp>
        <p:nvSpPr>
          <p:cNvPr id="629" name="Google Shape;629;p50"/>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50"/>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50"/>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chemeClr val="accent1"/>
        </a:solidFill>
      </p:bgPr>
    </p:bg>
    <p:spTree>
      <p:nvGrpSpPr>
        <p:cNvPr id="632" name="Shape 632"/>
        <p:cNvGrpSpPr/>
        <p:nvPr/>
      </p:nvGrpSpPr>
      <p:grpSpPr>
        <a:xfrm>
          <a:off x="0" y="0"/>
          <a:ext cx="0" cy="0"/>
          <a:chOff x="0" y="0"/>
          <a:chExt cx="0" cy="0"/>
        </a:xfrm>
      </p:grpSpPr>
      <p:sp>
        <p:nvSpPr>
          <p:cNvPr id="633" name="Google Shape;633;p51"/>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lt1"/>
              </a:buClr>
              <a:buSzPts val="3807"/>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51"/>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lt1"/>
              </a:buClr>
              <a:buSzPts val="1632"/>
              <a:buNone/>
              <a:defRPr sz="1632">
                <a:solidFill>
                  <a:schemeClr val="lt1"/>
                </a:solidFill>
              </a:defRPr>
            </a:lvl1pPr>
            <a:lvl2pPr indent="-228600" lvl="1" marL="914400" algn="l">
              <a:lnSpc>
                <a:spcPct val="125000"/>
              </a:lnSpc>
              <a:spcBef>
                <a:spcPts val="0"/>
              </a:spcBef>
              <a:spcAft>
                <a:spcPts val="0"/>
              </a:spcAft>
              <a:buClr>
                <a:schemeClr val="lt1"/>
              </a:buClr>
              <a:buSzPts val="1632"/>
              <a:buNone/>
              <a:defRPr sz="1632">
                <a:solidFill>
                  <a:schemeClr val="lt1"/>
                </a:solidFill>
              </a:defRPr>
            </a:lvl2pPr>
            <a:lvl3pPr indent="-228600" lvl="2" marL="1371600" algn="l">
              <a:lnSpc>
                <a:spcPct val="125000"/>
              </a:lnSpc>
              <a:spcBef>
                <a:spcPts val="0"/>
              </a:spcBef>
              <a:spcAft>
                <a:spcPts val="0"/>
              </a:spcAft>
              <a:buClr>
                <a:schemeClr val="lt1"/>
              </a:buClr>
              <a:buSzPts val="1632"/>
              <a:buNone/>
              <a:defRPr sz="1632">
                <a:solidFill>
                  <a:schemeClr val="lt1"/>
                </a:solidFill>
              </a:defRPr>
            </a:lvl3pPr>
            <a:lvl4pPr indent="-228600" lvl="3" marL="1828800" algn="l">
              <a:lnSpc>
                <a:spcPct val="125000"/>
              </a:lnSpc>
              <a:spcBef>
                <a:spcPts val="0"/>
              </a:spcBef>
              <a:spcAft>
                <a:spcPts val="0"/>
              </a:spcAft>
              <a:buClr>
                <a:schemeClr val="lt1"/>
              </a:buClr>
              <a:buSzPts val="1632"/>
              <a:buNone/>
              <a:defRPr sz="1632">
                <a:solidFill>
                  <a:schemeClr val="lt1"/>
                </a:solidFill>
              </a:defRPr>
            </a:lvl4pPr>
            <a:lvl5pPr indent="-228600" lvl="4" marL="2286000" algn="l">
              <a:lnSpc>
                <a:spcPct val="125000"/>
              </a:lnSpc>
              <a:spcBef>
                <a:spcPts val="0"/>
              </a:spcBef>
              <a:spcAft>
                <a:spcPts val="0"/>
              </a:spcAft>
              <a:buClr>
                <a:schemeClr val="lt1"/>
              </a:buClr>
              <a:buSzPts val="1632"/>
              <a:buNone/>
              <a:defRPr sz="1632">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35" name="Google Shape;635;p51"/>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6" name="Google Shape;636;p51"/>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51"/>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FFFFFF"/>
                </a:solidFill>
              </a:defRPr>
            </a:lvl1pPr>
            <a:lvl2pPr indent="0" lvl="1" marL="0" algn="l">
              <a:spcBef>
                <a:spcPts val="0"/>
              </a:spcBef>
              <a:buNone/>
              <a:defRPr>
                <a:solidFill>
                  <a:srgbClr val="FFFFFF"/>
                </a:solidFill>
              </a:defRPr>
            </a:lvl2pPr>
            <a:lvl3pPr indent="0" lvl="2" marL="0" algn="l">
              <a:spcBef>
                <a:spcPts val="0"/>
              </a:spcBef>
              <a:buNone/>
              <a:defRPr>
                <a:solidFill>
                  <a:srgbClr val="FFFFFF"/>
                </a:solidFill>
              </a:defRPr>
            </a:lvl3pPr>
            <a:lvl4pPr indent="0" lvl="3" marL="0" algn="l">
              <a:spcBef>
                <a:spcPts val="0"/>
              </a:spcBef>
              <a:buNone/>
              <a:defRPr>
                <a:solidFill>
                  <a:srgbClr val="FFFFFF"/>
                </a:solidFill>
              </a:defRPr>
            </a:lvl4pPr>
            <a:lvl5pPr indent="0" lvl="4" marL="0" algn="l">
              <a:spcBef>
                <a:spcPts val="0"/>
              </a:spcBef>
              <a:buNone/>
              <a:defRPr>
                <a:solidFill>
                  <a:srgbClr val="FFFFFF"/>
                </a:solidFill>
              </a:defRPr>
            </a:lvl5pPr>
            <a:lvl6pPr indent="0" lvl="5" marL="0" algn="l">
              <a:spcBef>
                <a:spcPts val="0"/>
              </a:spcBef>
              <a:buNone/>
              <a:defRPr>
                <a:solidFill>
                  <a:srgbClr val="FFFFFF"/>
                </a:solidFill>
              </a:defRPr>
            </a:lvl6pPr>
            <a:lvl7pPr indent="0" lvl="6" marL="0" algn="l">
              <a:spcBef>
                <a:spcPts val="0"/>
              </a:spcBef>
              <a:buNone/>
              <a:defRPr>
                <a:solidFill>
                  <a:srgbClr val="FFFFFF"/>
                </a:solidFill>
              </a:defRPr>
            </a:lvl7pPr>
            <a:lvl8pPr indent="0" lvl="7" marL="0" algn="l">
              <a:spcBef>
                <a:spcPts val="0"/>
              </a:spcBef>
              <a:buNone/>
              <a:defRPr>
                <a:solidFill>
                  <a:srgbClr val="FFFFFF"/>
                </a:solidFill>
              </a:defRPr>
            </a:lvl8pPr>
            <a:lvl9pPr indent="0" lvl="8" marL="0" algn="l">
              <a:spcBef>
                <a:spcPts val="0"/>
              </a:spcBef>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grpSp>
        <p:nvGrpSpPr>
          <p:cNvPr id="638" name="Google Shape;638;p51"/>
          <p:cNvGrpSpPr/>
          <p:nvPr/>
        </p:nvGrpSpPr>
        <p:grpSpPr>
          <a:xfrm>
            <a:off x="10656937" y="6498494"/>
            <a:ext cx="1157715" cy="157489"/>
            <a:chOff x="464820" y="471850"/>
            <a:chExt cx="2499360" cy="340045"/>
          </a:xfrm>
        </p:grpSpPr>
        <p:sp>
          <p:nvSpPr>
            <p:cNvPr id="639" name="Google Shape;639;p51"/>
            <p:cNvSpPr/>
            <p:nvPr/>
          </p:nvSpPr>
          <p:spPr>
            <a:xfrm>
              <a:off x="464820" y="471850"/>
              <a:ext cx="339494" cy="340045"/>
            </a:xfrm>
            <a:custGeom>
              <a:rect b="b" l="l" r="r" t="t"/>
              <a:pathLst>
                <a:path extrusionOk="0" h="340045" w="339494">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40" name="Google Shape;640;p51"/>
            <p:cNvSpPr/>
            <p:nvPr/>
          </p:nvSpPr>
          <p:spPr>
            <a:xfrm>
              <a:off x="890290" y="528065"/>
              <a:ext cx="288790" cy="222104"/>
            </a:xfrm>
            <a:custGeom>
              <a:rect b="b" l="l" r="r" t="t"/>
              <a:pathLst>
                <a:path extrusionOk="0" h="403" w="524">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41" name="Google Shape;641;p51"/>
            <p:cNvSpPr/>
            <p:nvPr/>
          </p:nvSpPr>
          <p:spPr>
            <a:xfrm>
              <a:off x="1192307" y="518144"/>
              <a:ext cx="33068" cy="232024"/>
            </a:xfrm>
            <a:custGeom>
              <a:rect b="b" l="l" r="r" t="t"/>
              <a:pathLst>
                <a:path extrusionOk="0" h="421" w="60">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42" name="Google Shape;642;p51"/>
            <p:cNvSpPr/>
            <p:nvPr/>
          </p:nvSpPr>
          <p:spPr>
            <a:xfrm>
              <a:off x="1260096" y="588138"/>
              <a:ext cx="131719" cy="162031"/>
            </a:xfrm>
            <a:custGeom>
              <a:rect b="b" l="l" r="r" t="t"/>
              <a:pathLst>
                <a:path extrusionOk="0" h="294" w="239">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43" name="Google Shape;643;p51"/>
            <p:cNvSpPr/>
            <p:nvPr/>
          </p:nvSpPr>
          <p:spPr>
            <a:xfrm>
              <a:off x="1414963" y="514838"/>
              <a:ext cx="146049" cy="239189"/>
            </a:xfrm>
            <a:custGeom>
              <a:rect b="b" l="l" r="r" t="t"/>
              <a:pathLst>
                <a:path extrusionOk="0" h="434" w="265">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44" name="Google Shape;644;p51"/>
            <p:cNvSpPr/>
            <p:nvPr/>
          </p:nvSpPr>
          <p:spPr>
            <a:xfrm>
              <a:off x="1588016"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45" name="Google Shape;645;p51"/>
            <p:cNvSpPr/>
            <p:nvPr/>
          </p:nvSpPr>
          <p:spPr>
            <a:xfrm>
              <a:off x="1748945" y="591996"/>
              <a:ext cx="222104" cy="158174"/>
            </a:xfrm>
            <a:custGeom>
              <a:rect b="b" l="l" r="r" t="t"/>
              <a:pathLst>
                <a:path extrusionOk="0" h="287" w="403">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46" name="Google Shape;646;p51"/>
            <p:cNvSpPr/>
            <p:nvPr/>
          </p:nvSpPr>
          <p:spPr>
            <a:xfrm>
              <a:off x="1977112" y="588138"/>
              <a:ext cx="97549" cy="165889"/>
            </a:xfrm>
            <a:custGeom>
              <a:rect b="b" l="l" r="r" t="t"/>
              <a:pathLst>
                <a:path extrusionOk="0" h="301" w="177">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47" name="Google Shape;647;p51"/>
            <p:cNvSpPr/>
            <p:nvPr/>
          </p:nvSpPr>
          <p:spPr>
            <a:xfrm>
              <a:off x="2080173" y="586484"/>
              <a:ext cx="32516" cy="31965"/>
            </a:xfrm>
            <a:custGeom>
              <a:rect b="b" l="l" r="r" t="t"/>
              <a:pathLst>
                <a:path extrusionOk="0" h="58" w="59">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48" name="Google Shape;648;p51"/>
            <p:cNvSpPr/>
            <p:nvPr/>
          </p:nvSpPr>
          <p:spPr>
            <a:xfrm>
              <a:off x="2171660" y="528065"/>
              <a:ext cx="135577" cy="222104"/>
            </a:xfrm>
            <a:custGeom>
              <a:rect b="b" l="l" r="r" t="t"/>
              <a:pathLst>
                <a:path extrusionOk="0" h="403" w="246">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49" name="Google Shape;649;p51"/>
            <p:cNvSpPr/>
            <p:nvPr/>
          </p:nvSpPr>
          <p:spPr>
            <a:xfrm>
              <a:off x="2333140" y="514838"/>
              <a:ext cx="131719" cy="235331"/>
            </a:xfrm>
            <a:custGeom>
              <a:rect b="b" l="l" r="r" t="t"/>
              <a:pathLst>
                <a:path extrusionOk="0" h="427" w="239">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50" name="Google Shape;650;p51"/>
            <p:cNvSpPr/>
            <p:nvPr/>
          </p:nvSpPr>
          <p:spPr>
            <a:xfrm>
              <a:off x="2488007"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51" name="Google Shape;651;p51"/>
            <p:cNvSpPr/>
            <p:nvPr/>
          </p:nvSpPr>
          <p:spPr>
            <a:xfrm>
              <a:off x="2670980" y="588138"/>
              <a:ext cx="131719" cy="162031"/>
            </a:xfrm>
            <a:custGeom>
              <a:rect b="b" l="l" r="r" t="t"/>
              <a:pathLst>
                <a:path extrusionOk="0" h="294" w="239">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52" name="Google Shape;652;p51"/>
            <p:cNvSpPr/>
            <p:nvPr/>
          </p:nvSpPr>
          <p:spPr>
            <a:xfrm>
              <a:off x="2825847" y="588138"/>
              <a:ext cx="138333" cy="165889"/>
            </a:xfrm>
            <a:custGeom>
              <a:rect b="b" l="l" r="r" t="t"/>
              <a:pathLst>
                <a:path extrusionOk="0" h="301" w="25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53" name="Google Shape;653;p51"/>
            <p:cNvSpPr/>
            <p:nvPr/>
          </p:nvSpPr>
          <p:spPr>
            <a:xfrm>
              <a:off x="723850" y="713244"/>
              <a:ext cx="31965" cy="31965"/>
            </a:xfrm>
            <a:custGeom>
              <a:rect b="b" l="l" r="r" t="t"/>
              <a:pathLst>
                <a:path extrusionOk="0" h="58" w="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grpSp>
      <p:sp>
        <p:nvSpPr>
          <p:cNvPr id="654" name="Google Shape;654;p51"/>
          <p:cNvSpPr txBox="1"/>
          <p:nvPr>
            <p:ph idx="2" type="body"/>
          </p:nvPr>
        </p:nvSpPr>
        <p:spPr>
          <a:xfrm>
            <a:off x="621824" y="2404909"/>
            <a:ext cx="3048663" cy="3715301"/>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lt1"/>
              </a:buClr>
              <a:buSzPts val="3264"/>
              <a:buNone/>
              <a:defRPr sz="3264">
                <a:solidFill>
                  <a:schemeClr val="lt1"/>
                </a:solidFill>
              </a:defRPr>
            </a:lvl1pPr>
            <a:lvl2pPr indent="-228600" lvl="1" marL="914400" algn="l">
              <a:lnSpc>
                <a:spcPct val="125000"/>
              </a:lnSpc>
              <a:spcBef>
                <a:spcPts val="0"/>
              </a:spcBef>
              <a:spcAft>
                <a:spcPts val="0"/>
              </a:spcAft>
              <a:buClr>
                <a:schemeClr val="lt1"/>
              </a:buClr>
              <a:buSzPts val="2175"/>
              <a:buNone/>
              <a:defRPr/>
            </a:lvl2pPr>
            <a:lvl3pPr indent="-366712" lvl="2" marL="1371600" algn="l">
              <a:lnSpc>
                <a:spcPct val="125000"/>
              </a:lnSpc>
              <a:spcBef>
                <a:spcPts val="0"/>
              </a:spcBef>
              <a:spcAft>
                <a:spcPts val="0"/>
              </a:spcAft>
              <a:buClr>
                <a:schemeClr val="lt1"/>
              </a:buClr>
              <a:buSzPts val="2175"/>
              <a:buChar char="•"/>
              <a:defRPr/>
            </a:lvl3pPr>
            <a:lvl4pPr indent="-366712" lvl="3" marL="1828800" algn="l">
              <a:lnSpc>
                <a:spcPct val="125000"/>
              </a:lnSpc>
              <a:spcBef>
                <a:spcPts val="0"/>
              </a:spcBef>
              <a:spcAft>
                <a:spcPts val="0"/>
              </a:spcAft>
              <a:buClr>
                <a:schemeClr val="lt1"/>
              </a:buClr>
              <a:buSzPts val="2175"/>
              <a:buChar char="•"/>
              <a:defRPr/>
            </a:lvl4pPr>
            <a:lvl5pPr indent="-366712" lvl="4" marL="2286000" algn="l">
              <a:lnSpc>
                <a:spcPct val="125000"/>
              </a:lnSpc>
              <a:spcBef>
                <a:spcPts val="0"/>
              </a:spcBef>
              <a:spcAft>
                <a:spcPts val="0"/>
              </a:spcAft>
              <a:buClr>
                <a:schemeClr val="lt1"/>
              </a:buClr>
              <a:buSzPts val="217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55" name="Google Shape;655;p51"/>
          <p:cNvSpPr txBox="1"/>
          <p:nvPr>
            <p:ph idx="3" type="body"/>
          </p:nvPr>
        </p:nvSpPr>
        <p:spPr>
          <a:xfrm>
            <a:off x="5514370" y="2404908"/>
            <a:ext cx="6300283" cy="52555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lt1"/>
              </a:buClr>
              <a:buSzPts val="3264"/>
              <a:buNone/>
              <a:defRPr sz="3264">
                <a:solidFill>
                  <a:schemeClr val="lt1"/>
                </a:solidFill>
              </a:defRPr>
            </a:lvl1pPr>
            <a:lvl2pPr indent="-228600" lvl="1" marL="914400" algn="l">
              <a:lnSpc>
                <a:spcPct val="125000"/>
              </a:lnSpc>
              <a:spcBef>
                <a:spcPts val="0"/>
              </a:spcBef>
              <a:spcAft>
                <a:spcPts val="0"/>
              </a:spcAft>
              <a:buClr>
                <a:schemeClr val="lt1"/>
              </a:buClr>
              <a:buSzPts val="2175"/>
              <a:buNone/>
              <a:defRPr/>
            </a:lvl2pPr>
            <a:lvl3pPr indent="-366712" lvl="2" marL="1371600" algn="l">
              <a:lnSpc>
                <a:spcPct val="125000"/>
              </a:lnSpc>
              <a:spcBef>
                <a:spcPts val="0"/>
              </a:spcBef>
              <a:spcAft>
                <a:spcPts val="0"/>
              </a:spcAft>
              <a:buClr>
                <a:schemeClr val="lt1"/>
              </a:buClr>
              <a:buSzPts val="2175"/>
              <a:buChar char="•"/>
              <a:defRPr/>
            </a:lvl3pPr>
            <a:lvl4pPr indent="-366712" lvl="3" marL="1828800" algn="l">
              <a:lnSpc>
                <a:spcPct val="125000"/>
              </a:lnSpc>
              <a:spcBef>
                <a:spcPts val="0"/>
              </a:spcBef>
              <a:spcAft>
                <a:spcPts val="0"/>
              </a:spcAft>
              <a:buClr>
                <a:schemeClr val="lt1"/>
              </a:buClr>
              <a:buSzPts val="2175"/>
              <a:buChar char="•"/>
              <a:defRPr/>
            </a:lvl4pPr>
            <a:lvl5pPr indent="-366712" lvl="4" marL="2286000" algn="l">
              <a:lnSpc>
                <a:spcPct val="125000"/>
              </a:lnSpc>
              <a:spcBef>
                <a:spcPts val="0"/>
              </a:spcBef>
              <a:spcAft>
                <a:spcPts val="0"/>
              </a:spcAft>
              <a:buClr>
                <a:schemeClr val="lt1"/>
              </a:buClr>
              <a:buSzPts val="217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56" name="Google Shape;656;p51"/>
          <p:cNvSpPr txBox="1"/>
          <p:nvPr>
            <p:ph idx="4" type="body"/>
          </p:nvPr>
        </p:nvSpPr>
        <p:spPr>
          <a:xfrm>
            <a:off x="5514370" y="2930458"/>
            <a:ext cx="6300283" cy="3189752"/>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0"/>
              </a:spcBef>
              <a:spcAft>
                <a:spcPts val="0"/>
              </a:spcAft>
              <a:buClr>
                <a:schemeClr val="lt1"/>
              </a:buClr>
              <a:buSzPts val="1632"/>
              <a:buNone/>
              <a:defRPr sz="1632">
                <a:solidFill>
                  <a:schemeClr val="lt1"/>
                </a:solidFill>
              </a:defRPr>
            </a:lvl1pPr>
            <a:lvl2pPr indent="-332232" lvl="1" marL="914400" algn="l">
              <a:lnSpc>
                <a:spcPct val="125000"/>
              </a:lnSpc>
              <a:spcBef>
                <a:spcPts val="0"/>
              </a:spcBef>
              <a:spcAft>
                <a:spcPts val="0"/>
              </a:spcAft>
              <a:buClr>
                <a:schemeClr val="lt1"/>
              </a:buClr>
              <a:buSzPts val="1632"/>
              <a:buFont typeface="Arial"/>
              <a:buChar char="•"/>
              <a:defRPr sz="1632"/>
            </a:lvl2pPr>
            <a:lvl3pPr indent="-332232" lvl="2" marL="1371600" algn="l">
              <a:lnSpc>
                <a:spcPct val="125000"/>
              </a:lnSpc>
              <a:spcBef>
                <a:spcPts val="0"/>
              </a:spcBef>
              <a:spcAft>
                <a:spcPts val="0"/>
              </a:spcAft>
              <a:buClr>
                <a:schemeClr val="lt1"/>
              </a:buClr>
              <a:buSzPts val="1632"/>
              <a:buChar char="•"/>
              <a:defRPr sz="1632"/>
            </a:lvl3pPr>
            <a:lvl4pPr indent="-332232" lvl="3" marL="1828800" algn="l">
              <a:lnSpc>
                <a:spcPct val="125000"/>
              </a:lnSpc>
              <a:spcBef>
                <a:spcPts val="0"/>
              </a:spcBef>
              <a:spcAft>
                <a:spcPts val="0"/>
              </a:spcAft>
              <a:buClr>
                <a:schemeClr val="lt1"/>
              </a:buClr>
              <a:buSzPts val="1632"/>
              <a:buChar char="•"/>
              <a:defRPr sz="1632"/>
            </a:lvl4pPr>
            <a:lvl5pPr indent="-332232" lvl="4" marL="2286000" algn="l">
              <a:lnSpc>
                <a:spcPct val="125000"/>
              </a:lnSpc>
              <a:spcBef>
                <a:spcPts val="0"/>
              </a:spcBef>
              <a:spcAft>
                <a:spcPts val="0"/>
              </a:spcAft>
              <a:buClr>
                <a:schemeClr val="lt1"/>
              </a:buClr>
              <a:buSzPts val="1632"/>
              <a:buChar char="•"/>
              <a:defRPr sz="1632"/>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cial Content">
  <p:cSld name="Special Content">
    <p:bg>
      <p:bgPr>
        <a:solidFill>
          <a:schemeClr val="accent1"/>
        </a:solidFill>
      </p:bgPr>
    </p:bg>
    <p:spTree>
      <p:nvGrpSpPr>
        <p:cNvPr id="657" name="Shape 657"/>
        <p:cNvGrpSpPr/>
        <p:nvPr/>
      </p:nvGrpSpPr>
      <p:grpSpPr>
        <a:xfrm>
          <a:off x="0" y="0"/>
          <a:ext cx="0" cy="0"/>
          <a:chOff x="0" y="0"/>
          <a:chExt cx="0" cy="0"/>
        </a:xfrm>
      </p:grpSpPr>
      <p:sp>
        <p:nvSpPr>
          <p:cNvPr id="658" name="Google Shape;658;p52"/>
          <p:cNvSpPr txBox="1"/>
          <p:nvPr>
            <p:ph idx="1" type="body"/>
          </p:nvPr>
        </p:nvSpPr>
        <p:spPr>
          <a:xfrm>
            <a:off x="621824" y="1100992"/>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lt1"/>
              </a:buClr>
              <a:buSzPts val="1632"/>
              <a:buNone/>
              <a:defRPr sz="1632">
                <a:solidFill>
                  <a:schemeClr val="lt1"/>
                </a:solidFill>
              </a:defRPr>
            </a:lvl1pPr>
            <a:lvl2pPr indent="-228600" lvl="1" marL="914400" algn="l">
              <a:lnSpc>
                <a:spcPct val="125000"/>
              </a:lnSpc>
              <a:spcBef>
                <a:spcPts val="0"/>
              </a:spcBef>
              <a:spcAft>
                <a:spcPts val="0"/>
              </a:spcAft>
              <a:buClr>
                <a:schemeClr val="lt1"/>
              </a:buClr>
              <a:buSzPts val="1632"/>
              <a:buNone/>
              <a:defRPr sz="1632">
                <a:solidFill>
                  <a:schemeClr val="lt1"/>
                </a:solidFill>
              </a:defRPr>
            </a:lvl2pPr>
            <a:lvl3pPr indent="-228600" lvl="2" marL="1371600" algn="l">
              <a:lnSpc>
                <a:spcPct val="125000"/>
              </a:lnSpc>
              <a:spcBef>
                <a:spcPts val="0"/>
              </a:spcBef>
              <a:spcAft>
                <a:spcPts val="0"/>
              </a:spcAft>
              <a:buClr>
                <a:schemeClr val="lt1"/>
              </a:buClr>
              <a:buSzPts val="1632"/>
              <a:buNone/>
              <a:defRPr sz="1632">
                <a:solidFill>
                  <a:schemeClr val="lt1"/>
                </a:solidFill>
              </a:defRPr>
            </a:lvl3pPr>
            <a:lvl4pPr indent="-228600" lvl="3" marL="1828800" algn="l">
              <a:lnSpc>
                <a:spcPct val="125000"/>
              </a:lnSpc>
              <a:spcBef>
                <a:spcPts val="0"/>
              </a:spcBef>
              <a:spcAft>
                <a:spcPts val="0"/>
              </a:spcAft>
              <a:buClr>
                <a:schemeClr val="lt1"/>
              </a:buClr>
              <a:buSzPts val="1632"/>
              <a:buNone/>
              <a:defRPr sz="1632">
                <a:solidFill>
                  <a:schemeClr val="lt1"/>
                </a:solidFill>
              </a:defRPr>
            </a:lvl4pPr>
            <a:lvl5pPr indent="-228600" lvl="4" marL="2286000" algn="l">
              <a:lnSpc>
                <a:spcPct val="125000"/>
              </a:lnSpc>
              <a:spcBef>
                <a:spcPts val="0"/>
              </a:spcBef>
              <a:spcAft>
                <a:spcPts val="0"/>
              </a:spcAft>
              <a:buClr>
                <a:schemeClr val="lt1"/>
              </a:buClr>
              <a:buSzPts val="1632"/>
              <a:buNone/>
              <a:defRPr sz="1632">
                <a:solidFill>
                  <a:schemeClr val="lt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59" name="Google Shape;659;p52"/>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52"/>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52"/>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FFFFFF"/>
                </a:solidFill>
              </a:defRPr>
            </a:lvl1pPr>
            <a:lvl2pPr indent="0" lvl="1" marL="0" algn="l">
              <a:spcBef>
                <a:spcPts val="0"/>
              </a:spcBef>
              <a:buNone/>
              <a:defRPr>
                <a:solidFill>
                  <a:srgbClr val="FFFFFF"/>
                </a:solidFill>
              </a:defRPr>
            </a:lvl2pPr>
            <a:lvl3pPr indent="0" lvl="2" marL="0" algn="l">
              <a:spcBef>
                <a:spcPts val="0"/>
              </a:spcBef>
              <a:buNone/>
              <a:defRPr>
                <a:solidFill>
                  <a:srgbClr val="FFFFFF"/>
                </a:solidFill>
              </a:defRPr>
            </a:lvl3pPr>
            <a:lvl4pPr indent="0" lvl="3" marL="0" algn="l">
              <a:spcBef>
                <a:spcPts val="0"/>
              </a:spcBef>
              <a:buNone/>
              <a:defRPr>
                <a:solidFill>
                  <a:srgbClr val="FFFFFF"/>
                </a:solidFill>
              </a:defRPr>
            </a:lvl4pPr>
            <a:lvl5pPr indent="0" lvl="4" marL="0" algn="l">
              <a:spcBef>
                <a:spcPts val="0"/>
              </a:spcBef>
              <a:buNone/>
              <a:defRPr>
                <a:solidFill>
                  <a:srgbClr val="FFFFFF"/>
                </a:solidFill>
              </a:defRPr>
            </a:lvl5pPr>
            <a:lvl6pPr indent="0" lvl="5" marL="0" algn="l">
              <a:spcBef>
                <a:spcPts val="0"/>
              </a:spcBef>
              <a:buNone/>
              <a:defRPr>
                <a:solidFill>
                  <a:srgbClr val="FFFFFF"/>
                </a:solidFill>
              </a:defRPr>
            </a:lvl6pPr>
            <a:lvl7pPr indent="0" lvl="6" marL="0" algn="l">
              <a:spcBef>
                <a:spcPts val="0"/>
              </a:spcBef>
              <a:buNone/>
              <a:defRPr>
                <a:solidFill>
                  <a:srgbClr val="FFFFFF"/>
                </a:solidFill>
              </a:defRPr>
            </a:lvl7pPr>
            <a:lvl8pPr indent="0" lvl="7" marL="0" algn="l">
              <a:spcBef>
                <a:spcPts val="0"/>
              </a:spcBef>
              <a:buNone/>
              <a:defRPr>
                <a:solidFill>
                  <a:srgbClr val="FFFFFF"/>
                </a:solidFill>
              </a:defRPr>
            </a:lvl8pPr>
            <a:lvl9pPr indent="0" lvl="8" marL="0" algn="l">
              <a:spcBef>
                <a:spcPts val="0"/>
              </a:spcBef>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grpSp>
        <p:nvGrpSpPr>
          <p:cNvPr id="662" name="Google Shape;662;p52"/>
          <p:cNvGrpSpPr/>
          <p:nvPr/>
        </p:nvGrpSpPr>
        <p:grpSpPr>
          <a:xfrm>
            <a:off x="10656937" y="6498494"/>
            <a:ext cx="1157715" cy="157489"/>
            <a:chOff x="464820" y="471850"/>
            <a:chExt cx="2499360" cy="340045"/>
          </a:xfrm>
        </p:grpSpPr>
        <p:sp>
          <p:nvSpPr>
            <p:cNvPr id="663" name="Google Shape;663;p52"/>
            <p:cNvSpPr/>
            <p:nvPr/>
          </p:nvSpPr>
          <p:spPr>
            <a:xfrm>
              <a:off x="464820" y="471850"/>
              <a:ext cx="339494" cy="340045"/>
            </a:xfrm>
            <a:custGeom>
              <a:rect b="b" l="l" r="r" t="t"/>
              <a:pathLst>
                <a:path extrusionOk="0" h="340045" w="339494">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64" name="Google Shape;664;p52"/>
            <p:cNvSpPr/>
            <p:nvPr/>
          </p:nvSpPr>
          <p:spPr>
            <a:xfrm>
              <a:off x="890290" y="528065"/>
              <a:ext cx="288790" cy="222104"/>
            </a:xfrm>
            <a:custGeom>
              <a:rect b="b" l="l" r="r" t="t"/>
              <a:pathLst>
                <a:path extrusionOk="0" h="403" w="524">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65" name="Google Shape;665;p52"/>
            <p:cNvSpPr/>
            <p:nvPr/>
          </p:nvSpPr>
          <p:spPr>
            <a:xfrm>
              <a:off x="1192307" y="518144"/>
              <a:ext cx="33068" cy="232024"/>
            </a:xfrm>
            <a:custGeom>
              <a:rect b="b" l="l" r="r" t="t"/>
              <a:pathLst>
                <a:path extrusionOk="0" h="421" w="60">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66" name="Google Shape;666;p52"/>
            <p:cNvSpPr/>
            <p:nvPr/>
          </p:nvSpPr>
          <p:spPr>
            <a:xfrm>
              <a:off x="1260096" y="588138"/>
              <a:ext cx="131719" cy="162031"/>
            </a:xfrm>
            <a:custGeom>
              <a:rect b="b" l="l" r="r" t="t"/>
              <a:pathLst>
                <a:path extrusionOk="0" h="294" w="239">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67" name="Google Shape;667;p52"/>
            <p:cNvSpPr/>
            <p:nvPr/>
          </p:nvSpPr>
          <p:spPr>
            <a:xfrm>
              <a:off x="1414963" y="514838"/>
              <a:ext cx="146049" cy="239189"/>
            </a:xfrm>
            <a:custGeom>
              <a:rect b="b" l="l" r="r" t="t"/>
              <a:pathLst>
                <a:path extrusionOk="0" h="434" w="265">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68" name="Google Shape;668;p52"/>
            <p:cNvSpPr/>
            <p:nvPr/>
          </p:nvSpPr>
          <p:spPr>
            <a:xfrm>
              <a:off x="1588016"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69" name="Google Shape;669;p52"/>
            <p:cNvSpPr/>
            <p:nvPr/>
          </p:nvSpPr>
          <p:spPr>
            <a:xfrm>
              <a:off x="1748945" y="591996"/>
              <a:ext cx="222104" cy="158174"/>
            </a:xfrm>
            <a:custGeom>
              <a:rect b="b" l="l" r="r" t="t"/>
              <a:pathLst>
                <a:path extrusionOk="0" h="287" w="403">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70" name="Google Shape;670;p52"/>
            <p:cNvSpPr/>
            <p:nvPr/>
          </p:nvSpPr>
          <p:spPr>
            <a:xfrm>
              <a:off x="1977112" y="588138"/>
              <a:ext cx="97549" cy="165889"/>
            </a:xfrm>
            <a:custGeom>
              <a:rect b="b" l="l" r="r" t="t"/>
              <a:pathLst>
                <a:path extrusionOk="0" h="301" w="177">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71" name="Google Shape;671;p52"/>
            <p:cNvSpPr/>
            <p:nvPr/>
          </p:nvSpPr>
          <p:spPr>
            <a:xfrm>
              <a:off x="2080173" y="586484"/>
              <a:ext cx="32516" cy="31965"/>
            </a:xfrm>
            <a:custGeom>
              <a:rect b="b" l="l" r="r" t="t"/>
              <a:pathLst>
                <a:path extrusionOk="0" h="58" w="59">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72" name="Google Shape;672;p52"/>
            <p:cNvSpPr/>
            <p:nvPr/>
          </p:nvSpPr>
          <p:spPr>
            <a:xfrm>
              <a:off x="2171660" y="528065"/>
              <a:ext cx="135577" cy="222104"/>
            </a:xfrm>
            <a:custGeom>
              <a:rect b="b" l="l" r="r" t="t"/>
              <a:pathLst>
                <a:path extrusionOk="0" h="403" w="246">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73" name="Google Shape;673;p52"/>
            <p:cNvSpPr/>
            <p:nvPr/>
          </p:nvSpPr>
          <p:spPr>
            <a:xfrm>
              <a:off x="2333140" y="514838"/>
              <a:ext cx="131719" cy="235331"/>
            </a:xfrm>
            <a:custGeom>
              <a:rect b="b" l="l" r="r" t="t"/>
              <a:pathLst>
                <a:path extrusionOk="0" h="427" w="239">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74" name="Google Shape;674;p52"/>
            <p:cNvSpPr/>
            <p:nvPr/>
          </p:nvSpPr>
          <p:spPr>
            <a:xfrm>
              <a:off x="2488007"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75" name="Google Shape;675;p52"/>
            <p:cNvSpPr/>
            <p:nvPr/>
          </p:nvSpPr>
          <p:spPr>
            <a:xfrm>
              <a:off x="2670980" y="588138"/>
              <a:ext cx="131719" cy="162031"/>
            </a:xfrm>
            <a:custGeom>
              <a:rect b="b" l="l" r="r" t="t"/>
              <a:pathLst>
                <a:path extrusionOk="0" h="294" w="239">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76" name="Google Shape;676;p52"/>
            <p:cNvSpPr/>
            <p:nvPr/>
          </p:nvSpPr>
          <p:spPr>
            <a:xfrm>
              <a:off x="2825847" y="588138"/>
              <a:ext cx="138333" cy="165889"/>
            </a:xfrm>
            <a:custGeom>
              <a:rect b="b" l="l" r="r" t="t"/>
              <a:pathLst>
                <a:path extrusionOk="0" h="301" w="25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77" name="Google Shape;677;p52"/>
            <p:cNvSpPr/>
            <p:nvPr/>
          </p:nvSpPr>
          <p:spPr>
            <a:xfrm>
              <a:off x="723850" y="713244"/>
              <a:ext cx="31965" cy="31965"/>
            </a:xfrm>
            <a:custGeom>
              <a:rect b="b" l="l" r="r" t="t"/>
              <a:pathLst>
                <a:path extrusionOk="0" h="58" w="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grpSp>
      <p:sp>
        <p:nvSpPr>
          <p:cNvPr id="678" name="Google Shape;678;p52"/>
          <p:cNvSpPr txBox="1"/>
          <p:nvPr>
            <p:ph type="title"/>
          </p:nvPr>
        </p:nvSpPr>
        <p:spPr>
          <a:xfrm>
            <a:off x="621824" y="546609"/>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lt1"/>
              </a:buClr>
              <a:buSzPts val="3807"/>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9" name="Google Shape;679;p52"/>
          <p:cNvSpPr txBox="1"/>
          <p:nvPr>
            <p:ph idx="2" type="body"/>
          </p:nvPr>
        </p:nvSpPr>
        <p:spPr>
          <a:xfrm>
            <a:off x="621824" y="2404909"/>
            <a:ext cx="11192828" cy="3715301"/>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816"/>
              </a:spcBef>
              <a:spcAft>
                <a:spcPts val="0"/>
              </a:spcAft>
              <a:buClr>
                <a:schemeClr val="lt1"/>
              </a:buClr>
              <a:buSzPts val="3264"/>
              <a:buNone/>
              <a:defRPr sz="3264">
                <a:solidFill>
                  <a:schemeClr val="lt1"/>
                </a:solidFill>
              </a:defRPr>
            </a:lvl1pPr>
            <a:lvl2pPr indent="-228600" lvl="1" marL="914400" algn="l">
              <a:lnSpc>
                <a:spcPct val="125000"/>
              </a:lnSpc>
              <a:spcBef>
                <a:spcPts val="0"/>
              </a:spcBef>
              <a:spcAft>
                <a:spcPts val="0"/>
              </a:spcAft>
              <a:buClr>
                <a:schemeClr val="lt1"/>
              </a:buClr>
              <a:buSzPts val="2175"/>
              <a:buNone/>
              <a:defRPr/>
            </a:lvl2pPr>
            <a:lvl3pPr indent="-366712" lvl="2" marL="1371600" algn="l">
              <a:lnSpc>
                <a:spcPct val="125000"/>
              </a:lnSpc>
              <a:spcBef>
                <a:spcPts val="0"/>
              </a:spcBef>
              <a:spcAft>
                <a:spcPts val="0"/>
              </a:spcAft>
              <a:buClr>
                <a:schemeClr val="lt1"/>
              </a:buClr>
              <a:buSzPts val="2175"/>
              <a:buChar char="•"/>
              <a:defRPr/>
            </a:lvl3pPr>
            <a:lvl4pPr indent="-366712" lvl="3" marL="1828800" algn="l">
              <a:lnSpc>
                <a:spcPct val="125000"/>
              </a:lnSpc>
              <a:spcBef>
                <a:spcPts val="0"/>
              </a:spcBef>
              <a:spcAft>
                <a:spcPts val="0"/>
              </a:spcAft>
              <a:buClr>
                <a:schemeClr val="lt1"/>
              </a:buClr>
              <a:buSzPts val="2175"/>
              <a:buChar char="•"/>
              <a:defRPr/>
            </a:lvl4pPr>
            <a:lvl5pPr indent="-366712" lvl="4" marL="2286000" algn="l">
              <a:lnSpc>
                <a:spcPct val="125000"/>
              </a:lnSpc>
              <a:spcBef>
                <a:spcPts val="0"/>
              </a:spcBef>
              <a:spcAft>
                <a:spcPts val="0"/>
              </a:spcAft>
              <a:buClr>
                <a:schemeClr val="lt1"/>
              </a:buClr>
              <a:buSzPts val="2175"/>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680" name="Shape 680"/>
        <p:cNvGrpSpPr/>
        <p:nvPr/>
      </p:nvGrpSpPr>
      <p:grpSpPr>
        <a:xfrm>
          <a:off x="0" y="0"/>
          <a:ext cx="0" cy="0"/>
          <a:chOff x="0" y="0"/>
          <a:chExt cx="0" cy="0"/>
        </a:xfrm>
      </p:grpSpPr>
      <p:sp>
        <p:nvSpPr>
          <p:cNvPr id="681" name="Google Shape;681;p53"/>
          <p:cNvSpPr txBox="1"/>
          <p:nvPr>
            <p:ph type="title"/>
          </p:nvPr>
        </p:nvSpPr>
        <p:spPr>
          <a:xfrm>
            <a:off x="621823" y="2404044"/>
            <a:ext cx="3049528" cy="1230371"/>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lt1"/>
              </a:buClr>
              <a:buSzPts val="3807"/>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2" name="Google Shape;682;p53"/>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3" name="Google Shape;683;p53"/>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4" name="Google Shape;684;p53"/>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FFFFFF"/>
                </a:solidFill>
              </a:defRPr>
            </a:lvl1pPr>
            <a:lvl2pPr indent="0" lvl="1" marL="0" algn="l">
              <a:spcBef>
                <a:spcPts val="0"/>
              </a:spcBef>
              <a:buNone/>
              <a:defRPr>
                <a:solidFill>
                  <a:srgbClr val="FFFFFF"/>
                </a:solidFill>
              </a:defRPr>
            </a:lvl2pPr>
            <a:lvl3pPr indent="0" lvl="2" marL="0" algn="l">
              <a:spcBef>
                <a:spcPts val="0"/>
              </a:spcBef>
              <a:buNone/>
              <a:defRPr>
                <a:solidFill>
                  <a:srgbClr val="FFFFFF"/>
                </a:solidFill>
              </a:defRPr>
            </a:lvl3pPr>
            <a:lvl4pPr indent="0" lvl="3" marL="0" algn="l">
              <a:spcBef>
                <a:spcPts val="0"/>
              </a:spcBef>
              <a:buNone/>
              <a:defRPr>
                <a:solidFill>
                  <a:srgbClr val="FFFFFF"/>
                </a:solidFill>
              </a:defRPr>
            </a:lvl4pPr>
            <a:lvl5pPr indent="0" lvl="4" marL="0" algn="l">
              <a:spcBef>
                <a:spcPts val="0"/>
              </a:spcBef>
              <a:buNone/>
              <a:defRPr>
                <a:solidFill>
                  <a:srgbClr val="FFFFFF"/>
                </a:solidFill>
              </a:defRPr>
            </a:lvl5pPr>
            <a:lvl6pPr indent="0" lvl="5" marL="0" algn="l">
              <a:spcBef>
                <a:spcPts val="0"/>
              </a:spcBef>
              <a:buNone/>
              <a:defRPr>
                <a:solidFill>
                  <a:srgbClr val="FFFFFF"/>
                </a:solidFill>
              </a:defRPr>
            </a:lvl6pPr>
            <a:lvl7pPr indent="0" lvl="6" marL="0" algn="l">
              <a:spcBef>
                <a:spcPts val="0"/>
              </a:spcBef>
              <a:buNone/>
              <a:defRPr>
                <a:solidFill>
                  <a:srgbClr val="FFFFFF"/>
                </a:solidFill>
              </a:defRPr>
            </a:lvl7pPr>
            <a:lvl8pPr indent="0" lvl="7" marL="0" algn="l">
              <a:spcBef>
                <a:spcPts val="0"/>
              </a:spcBef>
              <a:buNone/>
              <a:defRPr>
                <a:solidFill>
                  <a:srgbClr val="FFFFFF"/>
                </a:solidFill>
              </a:defRPr>
            </a:lvl8pPr>
            <a:lvl9pPr indent="0" lvl="8" marL="0" algn="l">
              <a:spcBef>
                <a:spcPts val="0"/>
              </a:spcBef>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grpSp>
        <p:nvGrpSpPr>
          <p:cNvPr id="685" name="Google Shape;685;p53"/>
          <p:cNvGrpSpPr/>
          <p:nvPr/>
        </p:nvGrpSpPr>
        <p:grpSpPr>
          <a:xfrm>
            <a:off x="10656937" y="6498494"/>
            <a:ext cx="1157715" cy="157489"/>
            <a:chOff x="464820" y="471850"/>
            <a:chExt cx="2499360" cy="340045"/>
          </a:xfrm>
        </p:grpSpPr>
        <p:sp>
          <p:nvSpPr>
            <p:cNvPr id="686" name="Google Shape;686;p53"/>
            <p:cNvSpPr/>
            <p:nvPr/>
          </p:nvSpPr>
          <p:spPr>
            <a:xfrm>
              <a:off x="464820" y="471850"/>
              <a:ext cx="339494" cy="340045"/>
            </a:xfrm>
            <a:custGeom>
              <a:rect b="b" l="l" r="r" t="t"/>
              <a:pathLst>
                <a:path extrusionOk="0" h="340045" w="339494">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87" name="Google Shape;687;p53"/>
            <p:cNvSpPr/>
            <p:nvPr/>
          </p:nvSpPr>
          <p:spPr>
            <a:xfrm>
              <a:off x="890290" y="528065"/>
              <a:ext cx="288790" cy="222104"/>
            </a:xfrm>
            <a:custGeom>
              <a:rect b="b" l="l" r="r" t="t"/>
              <a:pathLst>
                <a:path extrusionOk="0" h="403" w="524">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88" name="Google Shape;688;p53"/>
            <p:cNvSpPr/>
            <p:nvPr/>
          </p:nvSpPr>
          <p:spPr>
            <a:xfrm>
              <a:off x="1192307" y="518144"/>
              <a:ext cx="33068" cy="232024"/>
            </a:xfrm>
            <a:custGeom>
              <a:rect b="b" l="l" r="r" t="t"/>
              <a:pathLst>
                <a:path extrusionOk="0" h="421" w="60">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89" name="Google Shape;689;p53"/>
            <p:cNvSpPr/>
            <p:nvPr/>
          </p:nvSpPr>
          <p:spPr>
            <a:xfrm>
              <a:off x="1260096" y="588138"/>
              <a:ext cx="131719" cy="162031"/>
            </a:xfrm>
            <a:custGeom>
              <a:rect b="b" l="l" r="r" t="t"/>
              <a:pathLst>
                <a:path extrusionOk="0" h="294" w="239">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90" name="Google Shape;690;p53"/>
            <p:cNvSpPr/>
            <p:nvPr/>
          </p:nvSpPr>
          <p:spPr>
            <a:xfrm>
              <a:off x="1414963" y="514838"/>
              <a:ext cx="146049" cy="239189"/>
            </a:xfrm>
            <a:custGeom>
              <a:rect b="b" l="l" r="r" t="t"/>
              <a:pathLst>
                <a:path extrusionOk="0" h="434" w="265">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91" name="Google Shape;691;p53"/>
            <p:cNvSpPr/>
            <p:nvPr/>
          </p:nvSpPr>
          <p:spPr>
            <a:xfrm>
              <a:off x="1588016"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92" name="Google Shape;692;p53"/>
            <p:cNvSpPr/>
            <p:nvPr/>
          </p:nvSpPr>
          <p:spPr>
            <a:xfrm>
              <a:off x="1748945" y="591996"/>
              <a:ext cx="222104" cy="158174"/>
            </a:xfrm>
            <a:custGeom>
              <a:rect b="b" l="l" r="r" t="t"/>
              <a:pathLst>
                <a:path extrusionOk="0" h="287" w="403">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93" name="Google Shape;693;p53"/>
            <p:cNvSpPr/>
            <p:nvPr/>
          </p:nvSpPr>
          <p:spPr>
            <a:xfrm>
              <a:off x="1977112" y="588138"/>
              <a:ext cx="97549" cy="165889"/>
            </a:xfrm>
            <a:custGeom>
              <a:rect b="b" l="l" r="r" t="t"/>
              <a:pathLst>
                <a:path extrusionOk="0" h="301" w="177">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94" name="Google Shape;694;p53"/>
            <p:cNvSpPr/>
            <p:nvPr/>
          </p:nvSpPr>
          <p:spPr>
            <a:xfrm>
              <a:off x="2080173" y="586484"/>
              <a:ext cx="32516" cy="31965"/>
            </a:xfrm>
            <a:custGeom>
              <a:rect b="b" l="l" r="r" t="t"/>
              <a:pathLst>
                <a:path extrusionOk="0" h="58" w="59">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95" name="Google Shape;695;p53"/>
            <p:cNvSpPr/>
            <p:nvPr/>
          </p:nvSpPr>
          <p:spPr>
            <a:xfrm>
              <a:off x="2171660" y="528065"/>
              <a:ext cx="135577" cy="222104"/>
            </a:xfrm>
            <a:custGeom>
              <a:rect b="b" l="l" r="r" t="t"/>
              <a:pathLst>
                <a:path extrusionOk="0" h="403" w="246">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96" name="Google Shape;696;p53"/>
            <p:cNvSpPr/>
            <p:nvPr/>
          </p:nvSpPr>
          <p:spPr>
            <a:xfrm>
              <a:off x="2333140" y="514838"/>
              <a:ext cx="131719" cy="235331"/>
            </a:xfrm>
            <a:custGeom>
              <a:rect b="b" l="l" r="r" t="t"/>
              <a:pathLst>
                <a:path extrusionOk="0" h="427" w="239">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97" name="Google Shape;697;p53"/>
            <p:cNvSpPr/>
            <p:nvPr/>
          </p:nvSpPr>
          <p:spPr>
            <a:xfrm>
              <a:off x="2488007"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98" name="Google Shape;698;p53"/>
            <p:cNvSpPr/>
            <p:nvPr/>
          </p:nvSpPr>
          <p:spPr>
            <a:xfrm>
              <a:off x="2670980" y="588138"/>
              <a:ext cx="131719" cy="162031"/>
            </a:xfrm>
            <a:custGeom>
              <a:rect b="b" l="l" r="r" t="t"/>
              <a:pathLst>
                <a:path extrusionOk="0" h="294" w="239">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699" name="Google Shape;699;p53"/>
            <p:cNvSpPr/>
            <p:nvPr/>
          </p:nvSpPr>
          <p:spPr>
            <a:xfrm>
              <a:off x="2825847" y="588138"/>
              <a:ext cx="138333" cy="165889"/>
            </a:xfrm>
            <a:custGeom>
              <a:rect b="b" l="l" r="r" t="t"/>
              <a:pathLst>
                <a:path extrusionOk="0" h="301" w="25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00" name="Google Shape;700;p53"/>
            <p:cNvSpPr/>
            <p:nvPr/>
          </p:nvSpPr>
          <p:spPr>
            <a:xfrm>
              <a:off x="723850" y="713244"/>
              <a:ext cx="31965" cy="31965"/>
            </a:xfrm>
            <a:custGeom>
              <a:rect b="b" l="l" r="r" t="t"/>
              <a:pathLst>
                <a:path extrusionOk="0" h="58" w="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grpSp>
      <p:sp>
        <p:nvSpPr>
          <p:cNvPr id="701" name="Google Shape;701;p53"/>
          <p:cNvSpPr txBox="1"/>
          <p:nvPr>
            <p:ph idx="1" type="body"/>
          </p:nvPr>
        </p:nvSpPr>
        <p:spPr>
          <a:xfrm>
            <a:off x="621823" y="544118"/>
            <a:ext cx="3042187" cy="313904"/>
          </a:xfrm>
          <a:prstGeom prst="rect">
            <a:avLst/>
          </a:prstGeom>
          <a:noFill/>
          <a:ln>
            <a:noFill/>
          </a:ln>
        </p:spPr>
        <p:txBody>
          <a:bodyPr anchorCtr="0" anchor="t" bIns="0" lIns="0" spcFirstLastPara="1" rIns="0" wrap="square" tIns="0">
            <a:spAutoFit/>
          </a:bodyPr>
          <a:lstStyle>
            <a:lvl1pPr indent="-228600" lvl="0" marL="457200" algn="l">
              <a:lnSpc>
                <a:spcPct val="125000"/>
              </a:lnSpc>
              <a:spcBef>
                <a:spcPts val="816"/>
              </a:spcBef>
              <a:spcAft>
                <a:spcPts val="0"/>
              </a:spcAft>
              <a:buClr>
                <a:schemeClr val="lt1"/>
              </a:buClr>
              <a:buSzPts val="1632"/>
              <a:buNone/>
              <a:defRPr sz="1632">
                <a:solidFill>
                  <a:schemeClr val="lt1"/>
                </a:solidFill>
              </a:defRPr>
            </a:lvl1pPr>
            <a:lvl2pPr indent="-228600" lvl="1" marL="914400" algn="l">
              <a:lnSpc>
                <a:spcPct val="125000"/>
              </a:lnSpc>
              <a:spcBef>
                <a:spcPts val="0"/>
              </a:spcBef>
              <a:spcAft>
                <a:spcPts val="0"/>
              </a:spcAft>
              <a:buClr>
                <a:schemeClr val="lt2"/>
              </a:buClr>
              <a:buSzPts val="1632"/>
              <a:buNone/>
              <a:defRPr sz="1632">
                <a:solidFill>
                  <a:schemeClr val="lt2"/>
                </a:solidFill>
              </a:defRPr>
            </a:lvl2pPr>
            <a:lvl3pPr indent="-332232" lvl="2" marL="1371600" algn="l">
              <a:lnSpc>
                <a:spcPct val="125000"/>
              </a:lnSpc>
              <a:spcBef>
                <a:spcPts val="0"/>
              </a:spcBef>
              <a:spcAft>
                <a:spcPts val="0"/>
              </a:spcAft>
              <a:buClr>
                <a:schemeClr val="lt2"/>
              </a:buClr>
              <a:buSzPts val="1632"/>
              <a:buChar char="•"/>
              <a:defRPr sz="1632">
                <a:solidFill>
                  <a:schemeClr val="lt2"/>
                </a:solidFill>
              </a:defRPr>
            </a:lvl3pPr>
            <a:lvl4pPr indent="-332232" lvl="3" marL="1828800" algn="l">
              <a:lnSpc>
                <a:spcPct val="125000"/>
              </a:lnSpc>
              <a:spcBef>
                <a:spcPts val="0"/>
              </a:spcBef>
              <a:spcAft>
                <a:spcPts val="0"/>
              </a:spcAft>
              <a:buClr>
                <a:schemeClr val="lt2"/>
              </a:buClr>
              <a:buSzPts val="1632"/>
              <a:buChar char="•"/>
              <a:defRPr sz="1632">
                <a:solidFill>
                  <a:schemeClr val="lt2"/>
                </a:solidFill>
              </a:defRPr>
            </a:lvl4pPr>
            <a:lvl5pPr indent="-332232" lvl="4" marL="2286000" algn="l">
              <a:lnSpc>
                <a:spcPct val="125000"/>
              </a:lnSpc>
              <a:spcBef>
                <a:spcPts val="0"/>
              </a:spcBef>
              <a:spcAft>
                <a:spcPts val="0"/>
              </a:spcAft>
              <a:buClr>
                <a:schemeClr val="lt2"/>
              </a:buClr>
              <a:buSzPts val="1632"/>
              <a:buChar char="•"/>
              <a:defRPr sz="1632">
                <a:solidFill>
                  <a:schemeClr val="lt2"/>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02" name="Google Shape;702;p53"/>
          <p:cNvSpPr txBox="1"/>
          <p:nvPr>
            <p:ph idx="2" type="body"/>
          </p:nvPr>
        </p:nvSpPr>
        <p:spPr>
          <a:xfrm>
            <a:off x="5509402" y="2404045"/>
            <a:ext cx="4677281" cy="3716166"/>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lt1"/>
              </a:buClr>
              <a:buSzPts val="1632"/>
              <a:buNone/>
              <a:defRPr sz="1632">
                <a:solidFill>
                  <a:schemeClr val="lt1"/>
                </a:solidFill>
              </a:defRPr>
            </a:lvl1pPr>
            <a:lvl2pPr indent="-332232" lvl="1" marL="914400" algn="l">
              <a:lnSpc>
                <a:spcPct val="125000"/>
              </a:lnSpc>
              <a:spcBef>
                <a:spcPts val="0"/>
              </a:spcBef>
              <a:spcAft>
                <a:spcPts val="0"/>
              </a:spcAft>
              <a:buClr>
                <a:schemeClr val="lt1"/>
              </a:buClr>
              <a:buSzPts val="1632"/>
              <a:buChar char="•"/>
              <a:defRPr sz="1632"/>
            </a:lvl2pPr>
            <a:lvl3pPr indent="-332232" lvl="2" marL="1371600" algn="l">
              <a:lnSpc>
                <a:spcPct val="125000"/>
              </a:lnSpc>
              <a:spcBef>
                <a:spcPts val="0"/>
              </a:spcBef>
              <a:spcAft>
                <a:spcPts val="0"/>
              </a:spcAft>
              <a:buClr>
                <a:schemeClr val="lt1"/>
              </a:buClr>
              <a:buSzPts val="1632"/>
              <a:buChar char="•"/>
              <a:defRPr sz="1632"/>
            </a:lvl3pPr>
            <a:lvl4pPr indent="-332232" lvl="3" marL="1828800" algn="l">
              <a:lnSpc>
                <a:spcPct val="125000"/>
              </a:lnSpc>
              <a:spcBef>
                <a:spcPts val="0"/>
              </a:spcBef>
              <a:spcAft>
                <a:spcPts val="0"/>
              </a:spcAft>
              <a:buClr>
                <a:schemeClr val="lt1"/>
              </a:buClr>
              <a:buSzPts val="1632"/>
              <a:buChar char="•"/>
              <a:defRPr sz="1632"/>
            </a:lvl4pPr>
            <a:lvl5pPr indent="-332232" lvl="4" marL="2286000" algn="l">
              <a:lnSpc>
                <a:spcPct val="125000"/>
              </a:lnSpc>
              <a:spcBef>
                <a:spcPts val="0"/>
              </a:spcBef>
              <a:spcAft>
                <a:spcPts val="0"/>
              </a:spcAft>
              <a:buClr>
                <a:schemeClr val="lt1"/>
              </a:buClr>
              <a:buSzPts val="1632"/>
              <a:buChar char="•"/>
              <a:defRPr sz="1632"/>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56627" y="372394"/>
            <a:ext cx="10726460" cy="135195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56628" y="1714631"/>
            <a:ext cx="5261211" cy="84031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20"/>
              </a:spcBef>
              <a:spcAft>
                <a:spcPts val="0"/>
              </a:spcAft>
              <a:buClr>
                <a:schemeClr val="dk1"/>
              </a:buClr>
              <a:buSzPts val="2448"/>
              <a:buNone/>
              <a:defRPr b="1" sz="2448"/>
            </a:lvl1pPr>
            <a:lvl2pPr indent="-228600" lvl="1" marL="914400" algn="l">
              <a:lnSpc>
                <a:spcPct val="90000"/>
              </a:lnSpc>
              <a:spcBef>
                <a:spcPts val="510"/>
              </a:spcBef>
              <a:spcAft>
                <a:spcPts val="0"/>
              </a:spcAft>
              <a:buClr>
                <a:schemeClr val="dk1"/>
              </a:buClr>
              <a:buSzPts val="2040"/>
              <a:buNone/>
              <a:defRPr b="1" sz="2040"/>
            </a:lvl2pPr>
            <a:lvl3pPr indent="-228600" lvl="2" marL="1371600" algn="l">
              <a:lnSpc>
                <a:spcPct val="90000"/>
              </a:lnSpc>
              <a:spcBef>
                <a:spcPts val="510"/>
              </a:spcBef>
              <a:spcAft>
                <a:spcPts val="0"/>
              </a:spcAft>
              <a:buClr>
                <a:schemeClr val="dk1"/>
              </a:buClr>
              <a:buSzPts val="1836"/>
              <a:buNone/>
              <a:defRPr b="1" sz="1836"/>
            </a:lvl3pPr>
            <a:lvl4pPr indent="-228600" lvl="3" marL="1828800" algn="l">
              <a:lnSpc>
                <a:spcPct val="90000"/>
              </a:lnSpc>
              <a:spcBef>
                <a:spcPts val="510"/>
              </a:spcBef>
              <a:spcAft>
                <a:spcPts val="0"/>
              </a:spcAft>
              <a:buClr>
                <a:schemeClr val="dk1"/>
              </a:buClr>
              <a:buSzPts val="1632"/>
              <a:buNone/>
              <a:defRPr b="1" sz="1632"/>
            </a:lvl4pPr>
            <a:lvl5pPr indent="-228600" lvl="4" marL="2286000" algn="l">
              <a:lnSpc>
                <a:spcPct val="90000"/>
              </a:lnSpc>
              <a:spcBef>
                <a:spcPts val="510"/>
              </a:spcBef>
              <a:spcAft>
                <a:spcPts val="0"/>
              </a:spcAft>
              <a:buClr>
                <a:schemeClr val="dk1"/>
              </a:buClr>
              <a:buSzPts val="1632"/>
              <a:buNone/>
              <a:defRPr b="1" sz="1632"/>
            </a:lvl5pPr>
            <a:lvl6pPr indent="-228600" lvl="5" marL="2743200" algn="l">
              <a:lnSpc>
                <a:spcPct val="90000"/>
              </a:lnSpc>
              <a:spcBef>
                <a:spcPts val="510"/>
              </a:spcBef>
              <a:spcAft>
                <a:spcPts val="0"/>
              </a:spcAft>
              <a:buClr>
                <a:schemeClr val="dk1"/>
              </a:buClr>
              <a:buSzPts val="1632"/>
              <a:buNone/>
              <a:defRPr b="1" sz="1632"/>
            </a:lvl6pPr>
            <a:lvl7pPr indent="-228600" lvl="6" marL="3200400" algn="l">
              <a:lnSpc>
                <a:spcPct val="90000"/>
              </a:lnSpc>
              <a:spcBef>
                <a:spcPts val="510"/>
              </a:spcBef>
              <a:spcAft>
                <a:spcPts val="0"/>
              </a:spcAft>
              <a:buClr>
                <a:schemeClr val="dk1"/>
              </a:buClr>
              <a:buSzPts val="1632"/>
              <a:buNone/>
              <a:defRPr b="1" sz="1632"/>
            </a:lvl7pPr>
            <a:lvl8pPr indent="-228600" lvl="7" marL="3657600" algn="l">
              <a:lnSpc>
                <a:spcPct val="90000"/>
              </a:lnSpc>
              <a:spcBef>
                <a:spcPts val="510"/>
              </a:spcBef>
              <a:spcAft>
                <a:spcPts val="0"/>
              </a:spcAft>
              <a:buClr>
                <a:schemeClr val="dk1"/>
              </a:buClr>
              <a:buSzPts val="1632"/>
              <a:buNone/>
              <a:defRPr b="1" sz="1632"/>
            </a:lvl8pPr>
            <a:lvl9pPr indent="-228600" lvl="8" marL="4114800" algn="l">
              <a:lnSpc>
                <a:spcPct val="90000"/>
              </a:lnSpc>
              <a:spcBef>
                <a:spcPts val="510"/>
              </a:spcBef>
              <a:spcAft>
                <a:spcPts val="0"/>
              </a:spcAft>
              <a:buClr>
                <a:schemeClr val="dk1"/>
              </a:buClr>
              <a:buSzPts val="1632"/>
              <a:buNone/>
              <a:defRPr b="1" sz="1632"/>
            </a:lvl9pPr>
          </a:lstStyle>
          <a:p/>
        </p:txBody>
      </p:sp>
      <p:sp>
        <p:nvSpPr>
          <p:cNvPr id="43" name="Google Shape;43;p6"/>
          <p:cNvSpPr txBox="1"/>
          <p:nvPr>
            <p:ph idx="2" type="body"/>
          </p:nvPr>
        </p:nvSpPr>
        <p:spPr>
          <a:xfrm>
            <a:off x="856628" y="2554944"/>
            <a:ext cx="5261211" cy="37579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20"/>
              </a:spcBef>
              <a:spcAft>
                <a:spcPts val="0"/>
              </a:spcAft>
              <a:buClr>
                <a:schemeClr val="dk1"/>
              </a:buClr>
              <a:buSzPts val="1800"/>
              <a:buChar char="•"/>
              <a:defRPr/>
            </a:lvl1pPr>
            <a:lvl2pPr indent="-342900" lvl="1" marL="914400" algn="l">
              <a:lnSpc>
                <a:spcPct val="90000"/>
              </a:lnSpc>
              <a:spcBef>
                <a:spcPts val="510"/>
              </a:spcBef>
              <a:spcAft>
                <a:spcPts val="0"/>
              </a:spcAft>
              <a:buClr>
                <a:schemeClr val="dk1"/>
              </a:buClr>
              <a:buSzPts val="1800"/>
              <a:buChar char="•"/>
              <a:defRPr/>
            </a:lvl2pPr>
            <a:lvl3pPr indent="-342900" lvl="2" marL="1371600" algn="l">
              <a:lnSpc>
                <a:spcPct val="90000"/>
              </a:lnSpc>
              <a:spcBef>
                <a:spcPts val="510"/>
              </a:spcBef>
              <a:spcAft>
                <a:spcPts val="0"/>
              </a:spcAft>
              <a:buClr>
                <a:schemeClr val="dk1"/>
              </a:buClr>
              <a:buSzPts val="1800"/>
              <a:buChar char="•"/>
              <a:defRPr/>
            </a:lvl3pPr>
            <a:lvl4pPr indent="-342900" lvl="3" marL="1828800" algn="l">
              <a:lnSpc>
                <a:spcPct val="90000"/>
              </a:lnSpc>
              <a:spcBef>
                <a:spcPts val="510"/>
              </a:spcBef>
              <a:spcAft>
                <a:spcPts val="0"/>
              </a:spcAft>
              <a:buClr>
                <a:schemeClr val="dk1"/>
              </a:buClr>
              <a:buSzPts val="1800"/>
              <a:buChar char="•"/>
              <a:defRPr/>
            </a:lvl4pPr>
            <a:lvl5pPr indent="-342900" lvl="4" marL="2286000" algn="l">
              <a:lnSpc>
                <a:spcPct val="90000"/>
              </a:lnSpc>
              <a:spcBef>
                <a:spcPts val="510"/>
              </a:spcBef>
              <a:spcAft>
                <a:spcPts val="0"/>
              </a:spcAft>
              <a:buClr>
                <a:schemeClr val="dk1"/>
              </a:buClr>
              <a:buSzPts val="1800"/>
              <a:buChar char="•"/>
              <a:defRPr/>
            </a:lvl5pPr>
            <a:lvl6pPr indent="-342900" lvl="5" marL="2743200" algn="l">
              <a:lnSpc>
                <a:spcPct val="90000"/>
              </a:lnSpc>
              <a:spcBef>
                <a:spcPts val="510"/>
              </a:spcBef>
              <a:spcAft>
                <a:spcPts val="0"/>
              </a:spcAft>
              <a:buClr>
                <a:schemeClr val="dk1"/>
              </a:buClr>
              <a:buSzPts val="1800"/>
              <a:buChar char="•"/>
              <a:defRPr/>
            </a:lvl6pPr>
            <a:lvl7pPr indent="-342900" lvl="6" marL="3200400" algn="l">
              <a:lnSpc>
                <a:spcPct val="90000"/>
              </a:lnSpc>
              <a:spcBef>
                <a:spcPts val="510"/>
              </a:spcBef>
              <a:spcAft>
                <a:spcPts val="0"/>
              </a:spcAft>
              <a:buClr>
                <a:schemeClr val="dk1"/>
              </a:buClr>
              <a:buSzPts val="1800"/>
              <a:buChar char="•"/>
              <a:defRPr/>
            </a:lvl7pPr>
            <a:lvl8pPr indent="-342900" lvl="7" marL="3657600" algn="l">
              <a:lnSpc>
                <a:spcPct val="90000"/>
              </a:lnSpc>
              <a:spcBef>
                <a:spcPts val="510"/>
              </a:spcBef>
              <a:spcAft>
                <a:spcPts val="0"/>
              </a:spcAft>
              <a:buClr>
                <a:schemeClr val="dk1"/>
              </a:buClr>
              <a:buSzPts val="1800"/>
              <a:buChar char="•"/>
              <a:defRPr/>
            </a:lvl8pPr>
            <a:lvl9pPr indent="-342900" lvl="8" marL="4114800" algn="l">
              <a:lnSpc>
                <a:spcPct val="90000"/>
              </a:lnSpc>
              <a:spcBef>
                <a:spcPts val="510"/>
              </a:spcBef>
              <a:spcAft>
                <a:spcPts val="0"/>
              </a:spcAft>
              <a:buClr>
                <a:schemeClr val="dk1"/>
              </a:buClr>
              <a:buSzPts val="1800"/>
              <a:buChar char="•"/>
              <a:defRPr/>
            </a:lvl9pPr>
          </a:lstStyle>
          <a:p/>
        </p:txBody>
      </p:sp>
      <p:sp>
        <p:nvSpPr>
          <p:cNvPr id="44" name="Google Shape;44;p6"/>
          <p:cNvSpPr txBox="1"/>
          <p:nvPr>
            <p:ph idx="3" type="body"/>
          </p:nvPr>
        </p:nvSpPr>
        <p:spPr>
          <a:xfrm>
            <a:off x="6295965" y="1714631"/>
            <a:ext cx="5287122" cy="84031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20"/>
              </a:spcBef>
              <a:spcAft>
                <a:spcPts val="0"/>
              </a:spcAft>
              <a:buClr>
                <a:schemeClr val="dk1"/>
              </a:buClr>
              <a:buSzPts val="2448"/>
              <a:buNone/>
              <a:defRPr b="1" sz="2448"/>
            </a:lvl1pPr>
            <a:lvl2pPr indent="-228600" lvl="1" marL="914400" algn="l">
              <a:lnSpc>
                <a:spcPct val="90000"/>
              </a:lnSpc>
              <a:spcBef>
                <a:spcPts val="510"/>
              </a:spcBef>
              <a:spcAft>
                <a:spcPts val="0"/>
              </a:spcAft>
              <a:buClr>
                <a:schemeClr val="dk1"/>
              </a:buClr>
              <a:buSzPts val="2040"/>
              <a:buNone/>
              <a:defRPr b="1" sz="2040"/>
            </a:lvl2pPr>
            <a:lvl3pPr indent="-228600" lvl="2" marL="1371600" algn="l">
              <a:lnSpc>
                <a:spcPct val="90000"/>
              </a:lnSpc>
              <a:spcBef>
                <a:spcPts val="510"/>
              </a:spcBef>
              <a:spcAft>
                <a:spcPts val="0"/>
              </a:spcAft>
              <a:buClr>
                <a:schemeClr val="dk1"/>
              </a:buClr>
              <a:buSzPts val="1836"/>
              <a:buNone/>
              <a:defRPr b="1" sz="1836"/>
            </a:lvl3pPr>
            <a:lvl4pPr indent="-228600" lvl="3" marL="1828800" algn="l">
              <a:lnSpc>
                <a:spcPct val="90000"/>
              </a:lnSpc>
              <a:spcBef>
                <a:spcPts val="510"/>
              </a:spcBef>
              <a:spcAft>
                <a:spcPts val="0"/>
              </a:spcAft>
              <a:buClr>
                <a:schemeClr val="dk1"/>
              </a:buClr>
              <a:buSzPts val="1632"/>
              <a:buNone/>
              <a:defRPr b="1" sz="1632"/>
            </a:lvl4pPr>
            <a:lvl5pPr indent="-228600" lvl="4" marL="2286000" algn="l">
              <a:lnSpc>
                <a:spcPct val="90000"/>
              </a:lnSpc>
              <a:spcBef>
                <a:spcPts val="510"/>
              </a:spcBef>
              <a:spcAft>
                <a:spcPts val="0"/>
              </a:spcAft>
              <a:buClr>
                <a:schemeClr val="dk1"/>
              </a:buClr>
              <a:buSzPts val="1632"/>
              <a:buNone/>
              <a:defRPr b="1" sz="1632"/>
            </a:lvl5pPr>
            <a:lvl6pPr indent="-228600" lvl="5" marL="2743200" algn="l">
              <a:lnSpc>
                <a:spcPct val="90000"/>
              </a:lnSpc>
              <a:spcBef>
                <a:spcPts val="510"/>
              </a:spcBef>
              <a:spcAft>
                <a:spcPts val="0"/>
              </a:spcAft>
              <a:buClr>
                <a:schemeClr val="dk1"/>
              </a:buClr>
              <a:buSzPts val="1632"/>
              <a:buNone/>
              <a:defRPr b="1" sz="1632"/>
            </a:lvl6pPr>
            <a:lvl7pPr indent="-228600" lvl="6" marL="3200400" algn="l">
              <a:lnSpc>
                <a:spcPct val="90000"/>
              </a:lnSpc>
              <a:spcBef>
                <a:spcPts val="510"/>
              </a:spcBef>
              <a:spcAft>
                <a:spcPts val="0"/>
              </a:spcAft>
              <a:buClr>
                <a:schemeClr val="dk1"/>
              </a:buClr>
              <a:buSzPts val="1632"/>
              <a:buNone/>
              <a:defRPr b="1" sz="1632"/>
            </a:lvl7pPr>
            <a:lvl8pPr indent="-228600" lvl="7" marL="3657600" algn="l">
              <a:lnSpc>
                <a:spcPct val="90000"/>
              </a:lnSpc>
              <a:spcBef>
                <a:spcPts val="510"/>
              </a:spcBef>
              <a:spcAft>
                <a:spcPts val="0"/>
              </a:spcAft>
              <a:buClr>
                <a:schemeClr val="dk1"/>
              </a:buClr>
              <a:buSzPts val="1632"/>
              <a:buNone/>
              <a:defRPr b="1" sz="1632"/>
            </a:lvl8pPr>
            <a:lvl9pPr indent="-228600" lvl="8" marL="4114800" algn="l">
              <a:lnSpc>
                <a:spcPct val="90000"/>
              </a:lnSpc>
              <a:spcBef>
                <a:spcPts val="510"/>
              </a:spcBef>
              <a:spcAft>
                <a:spcPts val="0"/>
              </a:spcAft>
              <a:buClr>
                <a:schemeClr val="dk1"/>
              </a:buClr>
              <a:buSzPts val="1632"/>
              <a:buNone/>
              <a:defRPr b="1" sz="1632"/>
            </a:lvl9pPr>
          </a:lstStyle>
          <a:p/>
        </p:txBody>
      </p:sp>
      <p:sp>
        <p:nvSpPr>
          <p:cNvPr id="45" name="Google Shape;45;p6"/>
          <p:cNvSpPr txBox="1"/>
          <p:nvPr>
            <p:ph idx="4" type="body"/>
          </p:nvPr>
        </p:nvSpPr>
        <p:spPr>
          <a:xfrm>
            <a:off x="6295965" y="2554944"/>
            <a:ext cx="5287122" cy="37579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20"/>
              </a:spcBef>
              <a:spcAft>
                <a:spcPts val="0"/>
              </a:spcAft>
              <a:buClr>
                <a:schemeClr val="dk1"/>
              </a:buClr>
              <a:buSzPts val="1800"/>
              <a:buChar char="•"/>
              <a:defRPr/>
            </a:lvl1pPr>
            <a:lvl2pPr indent="-342900" lvl="1" marL="914400" algn="l">
              <a:lnSpc>
                <a:spcPct val="90000"/>
              </a:lnSpc>
              <a:spcBef>
                <a:spcPts val="510"/>
              </a:spcBef>
              <a:spcAft>
                <a:spcPts val="0"/>
              </a:spcAft>
              <a:buClr>
                <a:schemeClr val="dk1"/>
              </a:buClr>
              <a:buSzPts val="1800"/>
              <a:buChar char="•"/>
              <a:defRPr/>
            </a:lvl2pPr>
            <a:lvl3pPr indent="-342900" lvl="2" marL="1371600" algn="l">
              <a:lnSpc>
                <a:spcPct val="90000"/>
              </a:lnSpc>
              <a:spcBef>
                <a:spcPts val="510"/>
              </a:spcBef>
              <a:spcAft>
                <a:spcPts val="0"/>
              </a:spcAft>
              <a:buClr>
                <a:schemeClr val="dk1"/>
              </a:buClr>
              <a:buSzPts val="1800"/>
              <a:buChar char="•"/>
              <a:defRPr/>
            </a:lvl3pPr>
            <a:lvl4pPr indent="-342900" lvl="3" marL="1828800" algn="l">
              <a:lnSpc>
                <a:spcPct val="90000"/>
              </a:lnSpc>
              <a:spcBef>
                <a:spcPts val="510"/>
              </a:spcBef>
              <a:spcAft>
                <a:spcPts val="0"/>
              </a:spcAft>
              <a:buClr>
                <a:schemeClr val="dk1"/>
              </a:buClr>
              <a:buSzPts val="1800"/>
              <a:buChar char="•"/>
              <a:defRPr/>
            </a:lvl4pPr>
            <a:lvl5pPr indent="-342900" lvl="4" marL="2286000" algn="l">
              <a:lnSpc>
                <a:spcPct val="90000"/>
              </a:lnSpc>
              <a:spcBef>
                <a:spcPts val="510"/>
              </a:spcBef>
              <a:spcAft>
                <a:spcPts val="0"/>
              </a:spcAft>
              <a:buClr>
                <a:schemeClr val="dk1"/>
              </a:buClr>
              <a:buSzPts val="1800"/>
              <a:buChar char="•"/>
              <a:defRPr/>
            </a:lvl5pPr>
            <a:lvl6pPr indent="-342900" lvl="5" marL="2743200" algn="l">
              <a:lnSpc>
                <a:spcPct val="90000"/>
              </a:lnSpc>
              <a:spcBef>
                <a:spcPts val="510"/>
              </a:spcBef>
              <a:spcAft>
                <a:spcPts val="0"/>
              </a:spcAft>
              <a:buClr>
                <a:schemeClr val="dk1"/>
              </a:buClr>
              <a:buSzPts val="1800"/>
              <a:buChar char="•"/>
              <a:defRPr/>
            </a:lvl6pPr>
            <a:lvl7pPr indent="-342900" lvl="6" marL="3200400" algn="l">
              <a:lnSpc>
                <a:spcPct val="90000"/>
              </a:lnSpc>
              <a:spcBef>
                <a:spcPts val="510"/>
              </a:spcBef>
              <a:spcAft>
                <a:spcPts val="0"/>
              </a:spcAft>
              <a:buClr>
                <a:schemeClr val="dk1"/>
              </a:buClr>
              <a:buSzPts val="1800"/>
              <a:buChar char="•"/>
              <a:defRPr/>
            </a:lvl7pPr>
            <a:lvl8pPr indent="-342900" lvl="7" marL="3657600" algn="l">
              <a:lnSpc>
                <a:spcPct val="90000"/>
              </a:lnSpc>
              <a:spcBef>
                <a:spcPts val="510"/>
              </a:spcBef>
              <a:spcAft>
                <a:spcPts val="0"/>
              </a:spcAft>
              <a:buClr>
                <a:schemeClr val="dk1"/>
              </a:buClr>
              <a:buSzPts val="1800"/>
              <a:buChar char="•"/>
              <a:defRPr/>
            </a:lvl8pPr>
            <a:lvl9pPr indent="-342900" lvl="8" marL="4114800" algn="l">
              <a:lnSpc>
                <a:spcPct val="90000"/>
              </a:lnSpc>
              <a:spcBef>
                <a:spcPts val="510"/>
              </a:spcBef>
              <a:spcAft>
                <a:spcPts val="0"/>
              </a:spcAft>
              <a:buClr>
                <a:schemeClr val="dk1"/>
              </a:buClr>
              <a:buSzPts val="1800"/>
              <a:buChar char="•"/>
              <a:defRPr/>
            </a:lvl9pPr>
          </a:lstStyle>
          <a:p/>
        </p:txBody>
      </p:sp>
      <p:sp>
        <p:nvSpPr>
          <p:cNvPr id="46" name="Google Shape;46;p6"/>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hoto Right">
  <p:cSld name="Section Photo Right">
    <p:bg>
      <p:bgPr>
        <a:solidFill>
          <a:schemeClr val="accent1"/>
        </a:solidFill>
      </p:bgPr>
    </p:bg>
    <p:spTree>
      <p:nvGrpSpPr>
        <p:cNvPr id="703" name="Shape 703"/>
        <p:cNvGrpSpPr/>
        <p:nvPr/>
      </p:nvGrpSpPr>
      <p:grpSpPr>
        <a:xfrm>
          <a:off x="0" y="0"/>
          <a:ext cx="0" cy="0"/>
          <a:chOff x="0" y="0"/>
          <a:chExt cx="0" cy="0"/>
        </a:xfrm>
      </p:grpSpPr>
      <p:sp>
        <p:nvSpPr>
          <p:cNvPr id="704" name="Google Shape;704;p54"/>
          <p:cNvSpPr txBox="1"/>
          <p:nvPr>
            <p:ph type="title"/>
          </p:nvPr>
        </p:nvSpPr>
        <p:spPr>
          <a:xfrm>
            <a:off x="621823" y="2404044"/>
            <a:ext cx="3049528" cy="1230371"/>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lt1"/>
              </a:buClr>
              <a:buSzPts val="3807"/>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54"/>
          <p:cNvSpPr/>
          <p:nvPr>
            <p:ph idx="2" type="pic"/>
          </p:nvPr>
        </p:nvSpPr>
        <p:spPr>
          <a:xfrm>
            <a:off x="7138019" y="0"/>
            <a:ext cx="5298457" cy="6994525"/>
          </a:xfrm>
          <a:prstGeom prst="rect">
            <a:avLst/>
          </a:prstGeom>
          <a:solidFill>
            <a:schemeClr val="accent3"/>
          </a:solidFill>
          <a:ln>
            <a:noFill/>
          </a:ln>
        </p:spPr>
      </p:sp>
      <p:sp>
        <p:nvSpPr>
          <p:cNvPr id="706" name="Google Shape;706;p54"/>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54"/>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54"/>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FFFFFF"/>
                </a:solidFill>
              </a:defRPr>
            </a:lvl1pPr>
            <a:lvl2pPr indent="0" lvl="1" marL="0" algn="l">
              <a:spcBef>
                <a:spcPts val="0"/>
              </a:spcBef>
              <a:buNone/>
              <a:defRPr>
                <a:solidFill>
                  <a:srgbClr val="FFFFFF"/>
                </a:solidFill>
              </a:defRPr>
            </a:lvl2pPr>
            <a:lvl3pPr indent="0" lvl="2" marL="0" algn="l">
              <a:spcBef>
                <a:spcPts val="0"/>
              </a:spcBef>
              <a:buNone/>
              <a:defRPr>
                <a:solidFill>
                  <a:srgbClr val="FFFFFF"/>
                </a:solidFill>
              </a:defRPr>
            </a:lvl3pPr>
            <a:lvl4pPr indent="0" lvl="3" marL="0" algn="l">
              <a:spcBef>
                <a:spcPts val="0"/>
              </a:spcBef>
              <a:buNone/>
              <a:defRPr>
                <a:solidFill>
                  <a:srgbClr val="FFFFFF"/>
                </a:solidFill>
              </a:defRPr>
            </a:lvl4pPr>
            <a:lvl5pPr indent="0" lvl="4" marL="0" algn="l">
              <a:spcBef>
                <a:spcPts val="0"/>
              </a:spcBef>
              <a:buNone/>
              <a:defRPr>
                <a:solidFill>
                  <a:srgbClr val="FFFFFF"/>
                </a:solidFill>
              </a:defRPr>
            </a:lvl5pPr>
            <a:lvl6pPr indent="0" lvl="5" marL="0" algn="l">
              <a:spcBef>
                <a:spcPts val="0"/>
              </a:spcBef>
              <a:buNone/>
              <a:defRPr>
                <a:solidFill>
                  <a:srgbClr val="FFFFFF"/>
                </a:solidFill>
              </a:defRPr>
            </a:lvl6pPr>
            <a:lvl7pPr indent="0" lvl="6" marL="0" algn="l">
              <a:spcBef>
                <a:spcPts val="0"/>
              </a:spcBef>
              <a:buNone/>
              <a:defRPr>
                <a:solidFill>
                  <a:srgbClr val="FFFFFF"/>
                </a:solidFill>
              </a:defRPr>
            </a:lvl7pPr>
            <a:lvl8pPr indent="0" lvl="7" marL="0" algn="l">
              <a:spcBef>
                <a:spcPts val="0"/>
              </a:spcBef>
              <a:buNone/>
              <a:defRPr>
                <a:solidFill>
                  <a:srgbClr val="FFFFFF"/>
                </a:solidFill>
              </a:defRPr>
            </a:lvl8pPr>
            <a:lvl9pPr indent="0" lvl="8" marL="0" algn="l">
              <a:spcBef>
                <a:spcPts val="0"/>
              </a:spcBef>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grpSp>
        <p:nvGrpSpPr>
          <p:cNvPr id="709" name="Google Shape;709;p54"/>
          <p:cNvGrpSpPr/>
          <p:nvPr/>
        </p:nvGrpSpPr>
        <p:grpSpPr>
          <a:xfrm>
            <a:off x="10656937" y="6498494"/>
            <a:ext cx="1157715" cy="157489"/>
            <a:chOff x="464820" y="471850"/>
            <a:chExt cx="2499360" cy="340045"/>
          </a:xfrm>
        </p:grpSpPr>
        <p:sp>
          <p:nvSpPr>
            <p:cNvPr id="710" name="Google Shape;710;p54"/>
            <p:cNvSpPr/>
            <p:nvPr/>
          </p:nvSpPr>
          <p:spPr>
            <a:xfrm>
              <a:off x="464820" y="471850"/>
              <a:ext cx="339494" cy="340045"/>
            </a:xfrm>
            <a:custGeom>
              <a:rect b="b" l="l" r="r" t="t"/>
              <a:pathLst>
                <a:path extrusionOk="0" h="340045" w="339494">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11" name="Google Shape;711;p54"/>
            <p:cNvSpPr/>
            <p:nvPr/>
          </p:nvSpPr>
          <p:spPr>
            <a:xfrm>
              <a:off x="890290" y="528065"/>
              <a:ext cx="288790" cy="222104"/>
            </a:xfrm>
            <a:custGeom>
              <a:rect b="b" l="l" r="r" t="t"/>
              <a:pathLst>
                <a:path extrusionOk="0" h="403" w="524">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12" name="Google Shape;712;p54"/>
            <p:cNvSpPr/>
            <p:nvPr/>
          </p:nvSpPr>
          <p:spPr>
            <a:xfrm>
              <a:off x="1192307" y="518144"/>
              <a:ext cx="33068" cy="232024"/>
            </a:xfrm>
            <a:custGeom>
              <a:rect b="b" l="l" r="r" t="t"/>
              <a:pathLst>
                <a:path extrusionOk="0" h="421" w="60">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13" name="Google Shape;713;p54"/>
            <p:cNvSpPr/>
            <p:nvPr/>
          </p:nvSpPr>
          <p:spPr>
            <a:xfrm>
              <a:off x="1260096" y="588138"/>
              <a:ext cx="131719" cy="162031"/>
            </a:xfrm>
            <a:custGeom>
              <a:rect b="b" l="l" r="r" t="t"/>
              <a:pathLst>
                <a:path extrusionOk="0" h="294" w="239">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14" name="Google Shape;714;p54"/>
            <p:cNvSpPr/>
            <p:nvPr/>
          </p:nvSpPr>
          <p:spPr>
            <a:xfrm>
              <a:off x="1414963" y="514838"/>
              <a:ext cx="146049" cy="239189"/>
            </a:xfrm>
            <a:custGeom>
              <a:rect b="b" l="l" r="r" t="t"/>
              <a:pathLst>
                <a:path extrusionOk="0" h="434" w="265">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15" name="Google Shape;715;p54"/>
            <p:cNvSpPr/>
            <p:nvPr/>
          </p:nvSpPr>
          <p:spPr>
            <a:xfrm>
              <a:off x="1588016"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16" name="Google Shape;716;p54"/>
            <p:cNvSpPr/>
            <p:nvPr/>
          </p:nvSpPr>
          <p:spPr>
            <a:xfrm>
              <a:off x="1748945" y="591996"/>
              <a:ext cx="222104" cy="158174"/>
            </a:xfrm>
            <a:custGeom>
              <a:rect b="b" l="l" r="r" t="t"/>
              <a:pathLst>
                <a:path extrusionOk="0" h="287" w="403">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17" name="Google Shape;717;p54"/>
            <p:cNvSpPr/>
            <p:nvPr/>
          </p:nvSpPr>
          <p:spPr>
            <a:xfrm>
              <a:off x="1977112" y="588138"/>
              <a:ext cx="97549" cy="165889"/>
            </a:xfrm>
            <a:custGeom>
              <a:rect b="b" l="l" r="r" t="t"/>
              <a:pathLst>
                <a:path extrusionOk="0" h="301" w="177">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18" name="Google Shape;718;p54"/>
            <p:cNvSpPr/>
            <p:nvPr/>
          </p:nvSpPr>
          <p:spPr>
            <a:xfrm>
              <a:off x="2080173" y="586484"/>
              <a:ext cx="32516" cy="31965"/>
            </a:xfrm>
            <a:custGeom>
              <a:rect b="b" l="l" r="r" t="t"/>
              <a:pathLst>
                <a:path extrusionOk="0" h="58" w="59">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19" name="Google Shape;719;p54"/>
            <p:cNvSpPr/>
            <p:nvPr/>
          </p:nvSpPr>
          <p:spPr>
            <a:xfrm>
              <a:off x="2171660" y="528065"/>
              <a:ext cx="135577" cy="222104"/>
            </a:xfrm>
            <a:custGeom>
              <a:rect b="b" l="l" r="r" t="t"/>
              <a:pathLst>
                <a:path extrusionOk="0" h="403" w="246">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20" name="Google Shape;720;p54"/>
            <p:cNvSpPr/>
            <p:nvPr/>
          </p:nvSpPr>
          <p:spPr>
            <a:xfrm>
              <a:off x="2333140" y="514838"/>
              <a:ext cx="131719" cy="235331"/>
            </a:xfrm>
            <a:custGeom>
              <a:rect b="b" l="l" r="r" t="t"/>
              <a:pathLst>
                <a:path extrusionOk="0" h="427" w="239">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21" name="Google Shape;721;p54"/>
            <p:cNvSpPr/>
            <p:nvPr/>
          </p:nvSpPr>
          <p:spPr>
            <a:xfrm>
              <a:off x="2488007"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22" name="Google Shape;722;p54"/>
            <p:cNvSpPr/>
            <p:nvPr/>
          </p:nvSpPr>
          <p:spPr>
            <a:xfrm>
              <a:off x="2670980" y="588138"/>
              <a:ext cx="131719" cy="162031"/>
            </a:xfrm>
            <a:custGeom>
              <a:rect b="b" l="l" r="r" t="t"/>
              <a:pathLst>
                <a:path extrusionOk="0" h="294" w="239">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23" name="Google Shape;723;p54"/>
            <p:cNvSpPr/>
            <p:nvPr/>
          </p:nvSpPr>
          <p:spPr>
            <a:xfrm>
              <a:off x="2825847" y="588138"/>
              <a:ext cx="138333" cy="165889"/>
            </a:xfrm>
            <a:custGeom>
              <a:rect b="b" l="l" r="r" t="t"/>
              <a:pathLst>
                <a:path extrusionOk="0" h="301" w="25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24" name="Google Shape;724;p54"/>
            <p:cNvSpPr/>
            <p:nvPr/>
          </p:nvSpPr>
          <p:spPr>
            <a:xfrm>
              <a:off x="723850" y="713244"/>
              <a:ext cx="31965" cy="31965"/>
            </a:xfrm>
            <a:custGeom>
              <a:rect b="b" l="l" r="r" t="t"/>
              <a:pathLst>
                <a:path extrusionOk="0" h="58" w="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grpSp>
      <p:sp>
        <p:nvSpPr>
          <p:cNvPr id="725" name="Google Shape;725;p54"/>
          <p:cNvSpPr txBox="1"/>
          <p:nvPr>
            <p:ph idx="1" type="body"/>
          </p:nvPr>
        </p:nvSpPr>
        <p:spPr>
          <a:xfrm>
            <a:off x="621823" y="544118"/>
            <a:ext cx="3042187" cy="313904"/>
          </a:xfrm>
          <a:prstGeom prst="rect">
            <a:avLst/>
          </a:prstGeom>
          <a:noFill/>
          <a:ln>
            <a:noFill/>
          </a:ln>
        </p:spPr>
        <p:txBody>
          <a:bodyPr anchorCtr="0" anchor="t" bIns="0" lIns="0" spcFirstLastPara="1" rIns="0" wrap="square" tIns="0">
            <a:spAutoFit/>
          </a:bodyPr>
          <a:lstStyle>
            <a:lvl1pPr indent="-228600" lvl="0" marL="457200" algn="l">
              <a:lnSpc>
                <a:spcPct val="125000"/>
              </a:lnSpc>
              <a:spcBef>
                <a:spcPts val="816"/>
              </a:spcBef>
              <a:spcAft>
                <a:spcPts val="0"/>
              </a:spcAft>
              <a:buClr>
                <a:schemeClr val="lt1"/>
              </a:buClr>
              <a:buSzPts val="1632"/>
              <a:buNone/>
              <a:defRPr sz="1632">
                <a:solidFill>
                  <a:schemeClr val="lt1"/>
                </a:solidFill>
              </a:defRPr>
            </a:lvl1pPr>
            <a:lvl2pPr indent="-228600" lvl="1" marL="914400" algn="l">
              <a:lnSpc>
                <a:spcPct val="125000"/>
              </a:lnSpc>
              <a:spcBef>
                <a:spcPts val="0"/>
              </a:spcBef>
              <a:spcAft>
                <a:spcPts val="0"/>
              </a:spcAft>
              <a:buClr>
                <a:schemeClr val="lt2"/>
              </a:buClr>
              <a:buSzPts val="1632"/>
              <a:buNone/>
              <a:defRPr sz="1632">
                <a:solidFill>
                  <a:schemeClr val="lt2"/>
                </a:solidFill>
              </a:defRPr>
            </a:lvl2pPr>
            <a:lvl3pPr indent="-332232" lvl="2" marL="1371600" algn="l">
              <a:lnSpc>
                <a:spcPct val="125000"/>
              </a:lnSpc>
              <a:spcBef>
                <a:spcPts val="0"/>
              </a:spcBef>
              <a:spcAft>
                <a:spcPts val="0"/>
              </a:spcAft>
              <a:buClr>
                <a:schemeClr val="lt2"/>
              </a:buClr>
              <a:buSzPts val="1632"/>
              <a:buChar char="•"/>
              <a:defRPr sz="1632">
                <a:solidFill>
                  <a:schemeClr val="lt2"/>
                </a:solidFill>
              </a:defRPr>
            </a:lvl3pPr>
            <a:lvl4pPr indent="-332232" lvl="3" marL="1828800" algn="l">
              <a:lnSpc>
                <a:spcPct val="125000"/>
              </a:lnSpc>
              <a:spcBef>
                <a:spcPts val="0"/>
              </a:spcBef>
              <a:spcAft>
                <a:spcPts val="0"/>
              </a:spcAft>
              <a:buClr>
                <a:schemeClr val="lt2"/>
              </a:buClr>
              <a:buSzPts val="1632"/>
              <a:buChar char="•"/>
              <a:defRPr sz="1632">
                <a:solidFill>
                  <a:schemeClr val="lt2"/>
                </a:solidFill>
              </a:defRPr>
            </a:lvl4pPr>
            <a:lvl5pPr indent="-332232" lvl="4" marL="2286000" algn="l">
              <a:lnSpc>
                <a:spcPct val="125000"/>
              </a:lnSpc>
              <a:spcBef>
                <a:spcPts val="0"/>
              </a:spcBef>
              <a:spcAft>
                <a:spcPts val="0"/>
              </a:spcAft>
              <a:buClr>
                <a:schemeClr val="lt2"/>
              </a:buClr>
              <a:buSzPts val="1632"/>
              <a:buChar char="•"/>
              <a:defRPr sz="1632">
                <a:solidFill>
                  <a:schemeClr val="lt2"/>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hoto Right ALT">
  <p:cSld name="Section Photo Right ALT">
    <p:bg>
      <p:bgPr>
        <a:solidFill>
          <a:schemeClr val="accent1"/>
        </a:solidFill>
      </p:bgPr>
    </p:bg>
    <p:spTree>
      <p:nvGrpSpPr>
        <p:cNvPr id="726" name="Shape 726"/>
        <p:cNvGrpSpPr/>
        <p:nvPr/>
      </p:nvGrpSpPr>
      <p:grpSpPr>
        <a:xfrm>
          <a:off x="0" y="0"/>
          <a:ext cx="0" cy="0"/>
          <a:chOff x="0" y="0"/>
          <a:chExt cx="0" cy="0"/>
        </a:xfrm>
      </p:grpSpPr>
      <p:sp>
        <p:nvSpPr>
          <p:cNvPr id="727" name="Google Shape;727;p55"/>
          <p:cNvSpPr/>
          <p:nvPr>
            <p:ph idx="2" type="pic"/>
          </p:nvPr>
        </p:nvSpPr>
        <p:spPr>
          <a:xfrm>
            <a:off x="7138019" y="0"/>
            <a:ext cx="5298457" cy="6994525"/>
          </a:xfrm>
          <a:prstGeom prst="rect">
            <a:avLst/>
          </a:prstGeom>
          <a:solidFill>
            <a:schemeClr val="accent3"/>
          </a:solidFill>
          <a:ln>
            <a:noFill/>
          </a:ln>
        </p:spPr>
      </p:sp>
      <p:sp>
        <p:nvSpPr>
          <p:cNvPr id="728" name="Google Shape;728;p55"/>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9" name="Google Shape;729;p55"/>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0" name="Google Shape;730;p55"/>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FFFFFF"/>
                </a:solidFill>
              </a:defRPr>
            </a:lvl1pPr>
            <a:lvl2pPr indent="0" lvl="1" marL="0" algn="l">
              <a:spcBef>
                <a:spcPts val="0"/>
              </a:spcBef>
              <a:buNone/>
              <a:defRPr>
                <a:solidFill>
                  <a:srgbClr val="FFFFFF"/>
                </a:solidFill>
              </a:defRPr>
            </a:lvl2pPr>
            <a:lvl3pPr indent="0" lvl="2" marL="0" algn="l">
              <a:spcBef>
                <a:spcPts val="0"/>
              </a:spcBef>
              <a:buNone/>
              <a:defRPr>
                <a:solidFill>
                  <a:srgbClr val="FFFFFF"/>
                </a:solidFill>
              </a:defRPr>
            </a:lvl3pPr>
            <a:lvl4pPr indent="0" lvl="3" marL="0" algn="l">
              <a:spcBef>
                <a:spcPts val="0"/>
              </a:spcBef>
              <a:buNone/>
              <a:defRPr>
                <a:solidFill>
                  <a:srgbClr val="FFFFFF"/>
                </a:solidFill>
              </a:defRPr>
            </a:lvl4pPr>
            <a:lvl5pPr indent="0" lvl="4" marL="0" algn="l">
              <a:spcBef>
                <a:spcPts val="0"/>
              </a:spcBef>
              <a:buNone/>
              <a:defRPr>
                <a:solidFill>
                  <a:srgbClr val="FFFFFF"/>
                </a:solidFill>
              </a:defRPr>
            </a:lvl5pPr>
            <a:lvl6pPr indent="0" lvl="5" marL="0" algn="l">
              <a:spcBef>
                <a:spcPts val="0"/>
              </a:spcBef>
              <a:buNone/>
              <a:defRPr>
                <a:solidFill>
                  <a:srgbClr val="FFFFFF"/>
                </a:solidFill>
              </a:defRPr>
            </a:lvl6pPr>
            <a:lvl7pPr indent="0" lvl="6" marL="0" algn="l">
              <a:spcBef>
                <a:spcPts val="0"/>
              </a:spcBef>
              <a:buNone/>
              <a:defRPr>
                <a:solidFill>
                  <a:srgbClr val="FFFFFF"/>
                </a:solidFill>
              </a:defRPr>
            </a:lvl7pPr>
            <a:lvl8pPr indent="0" lvl="7" marL="0" algn="l">
              <a:spcBef>
                <a:spcPts val="0"/>
              </a:spcBef>
              <a:buNone/>
              <a:defRPr>
                <a:solidFill>
                  <a:srgbClr val="FFFFFF"/>
                </a:solidFill>
              </a:defRPr>
            </a:lvl8pPr>
            <a:lvl9pPr indent="0" lvl="8" marL="0" algn="l">
              <a:spcBef>
                <a:spcPts val="0"/>
              </a:spcBef>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grpSp>
        <p:nvGrpSpPr>
          <p:cNvPr id="731" name="Google Shape;731;p55"/>
          <p:cNvGrpSpPr/>
          <p:nvPr/>
        </p:nvGrpSpPr>
        <p:grpSpPr>
          <a:xfrm>
            <a:off x="10656937" y="6498494"/>
            <a:ext cx="1157715" cy="157489"/>
            <a:chOff x="464820" y="471850"/>
            <a:chExt cx="2499360" cy="340045"/>
          </a:xfrm>
        </p:grpSpPr>
        <p:sp>
          <p:nvSpPr>
            <p:cNvPr id="732" name="Google Shape;732;p55"/>
            <p:cNvSpPr/>
            <p:nvPr/>
          </p:nvSpPr>
          <p:spPr>
            <a:xfrm>
              <a:off x="464820" y="471850"/>
              <a:ext cx="339494" cy="340045"/>
            </a:xfrm>
            <a:custGeom>
              <a:rect b="b" l="l" r="r" t="t"/>
              <a:pathLst>
                <a:path extrusionOk="0" h="340045" w="339494">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33" name="Google Shape;733;p55"/>
            <p:cNvSpPr/>
            <p:nvPr/>
          </p:nvSpPr>
          <p:spPr>
            <a:xfrm>
              <a:off x="890290" y="528065"/>
              <a:ext cx="288790" cy="222104"/>
            </a:xfrm>
            <a:custGeom>
              <a:rect b="b" l="l" r="r" t="t"/>
              <a:pathLst>
                <a:path extrusionOk="0" h="403" w="524">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34" name="Google Shape;734;p55"/>
            <p:cNvSpPr/>
            <p:nvPr/>
          </p:nvSpPr>
          <p:spPr>
            <a:xfrm>
              <a:off x="1192307" y="518144"/>
              <a:ext cx="33068" cy="232024"/>
            </a:xfrm>
            <a:custGeom>
              <a:rect b="b" l="l" r="r" t="t"/>
              <a:pathLst>
                <a:path extrusionOk="0" h="421" w="60">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35" name="Google Shape;735;p55"/>
            <p:cNvSpPr/>
            <p:nvPr/>
          </p:nvSpPr>
          <p:spPr>
            <a:xfrm>
              <a:off x="1260096" y="588138"/>
              <a:ext cx="131719" cy="162031"/>
            </a:xfrm>
            <a:custGeom>
              <a:rect b="b" l="l" r="r" t="t"/>
              <a:pathLst>
                <a:path extrusionOk="0" h="294" w="239">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36" name="Google Shape;736;p55"/>
            <p:cNvSpPr/>
            <p:nvPr/>
          </p:nvSpPr>
          <p:spPr>
            <a:xfrm>
              <a:off x="1414963" y="514838"/>
              <a:ext cx="146049" cy="239189"/>
            </a:xfrm>
            <a:custGeom>
              <a:rect b="b" l="l" r="r" t="t"/>
              <a:pathLst>
                <a:path extrusionOk="0" h="434" w="265">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37" name="Google Shape;737;p55"/>
            <p:cNvSpPr/>
            <p:nvPr/>
          </p:nvSpPr>
          <p:spPr>
            <a:xfrm>
              <a:off x="1588016"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38" name="Google Shape;738;p55"/>
            <p:cNvSpPr/>
            <p:nvPr/>
          </p:nvSpPr>
          <p:spPr>
            <a:xfrm>
              <a:off x="1748945" y="591996"/>
              <a:ext cx="222104" cy="158174"/>
            </a:xfrm>
            <a:custGeom>
              <a:rect b="b" l="l" r="r" t="t"/>
              <a:pathLst>
                <a:path extrusionOk="0" h="287" w="403">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39" name="Google Shape;739;p55"/>
            <p:cNvSpPr/>
            <p:nvPr/>
          </p:nvSpPr>
          <p:spPr>
            <a:xfrm>
              <a:off x="1977112" y="588138"/>
              <a:ext cx="97549" cy="165889"/>
            </a:xfrm>
            <a:custGeom>
              <a:rect b="b" l="l" r="r" t="t"/>
              <a:pathLst>
                <a:path extrusionOk="0" h="301" w="177">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40" name="Google Shape;740;p55"/>
            <p:cNvSpPr/>
            <p:nvPr/>
          </p:nvSpPr>
          <p:spPr>
            <a:xfrm>
              <a:off x="2080173" y="586484"/>
              <a:ext cx="32516" cy="31965"/>
            </a:xfrm>
            <a:custGeom>
              <a:rect b="b" l="l" r="r" t="t"/>
              <a:pathLst>
                <a:path extrusionOk="0" h="58" w="59">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41" name="Google Shape;741;p55"/>
            <p:cNvSpPr/>
            <p:nvPr/>
          </p:nvSpPr>
          <p:spPr>
            <a:xfrm>
              <a:off x="2171660" y="528065"/>
              <a:ext cx="135577" cy="222104"/>
            </a:xfrm>
            <a:custGeom>
              <a:rect b="b" l="l" r="r" t="t"/>
              <a:pathLst>
                <a:path extrusionOk="0" h="403" w="246">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42" name="Google Shape;742;p55"/>
            <p:cNvSpPr/>
            <p:nvPr/>
          </p:nvSpPr>
          <p:spPr>
            <a:xfrm>
              <a:off x="2333140" y="514838"/>
              <a:ext cx="131719" cy="235331"/>
            </a:xfrm>
            <a:custGeom>
              <a:rect b="b" l="l" r="r" t="t"/>
              <a:pathLst>
                <a:path extrusionOk="0" h="427" w="239">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43" name="Google Shape;743;p55"/>
            <p:cNvSpPr/>
            <p:nvPr/>
          </p:nvSpPr>
          <p:spPr>
            <a:xfrm>
              <a:off x="2488007"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44" name="Google Shape;744;p55"/>
            <p:cNvSpPr/>
            <p:nvPr/>
          </p:nvSpPr>
          <p:spPr>
            <a:xfrm>
              <a:off x="2670980" y="588138"/>
              <a:ext cx="131719" cy="162031"/>
            </a:xfrm>
            <a:custGeom>
              <a:rect b="b" l="l" r="r" t="t"/>
              <a:pathLst>
                <a:path extrusionOk="0" h="294" w="239">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45" name="Google Shape;745;p55"/>
            <p:cNvSpPr/>
            <p:nvPr/>
          </p:nvSpPr>
          <p:spPr>
            <a:xfrm>
              <a:off x="2825847" y="588138"/>
              <a:ext cx="138333" cy="165889"/>
            </a:xfrm>
            <a:custGeom>
              <a:rect b="b" l="l" r="r" t="t"/>
              <a:pathLst>
                <a:path extrusionOk="0" h="301" w="25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46" name="Google Shape;746;p55"/>
            <p:cNvSpPr/>
            <p:nvPr/>
          </p:nvSpPr>
          <p:spPr>
            <a:xfrm>
              <a:off x="723850" y="713244"/>
              <a:ext cx="31965" cy="31965"/>
            </a:xfrm>
            <a:custGeom>
              <a:rect b="b" l="l" r="r" t="t"/>
              <a:pathLst>
                <a:path extrusionOk="0" h="58" w="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grpSp>
      <p:sp>
        <p:nvSpPr>
          <p:cNvPr id="747" name="Google Shape;747;p55"/>
          <p:cNvSpPr txBox="1"/>
          <p:nvPr>
            <p:ph type="title"/>
          </p:nvPr>
        </p:nvSpPr>
        <p:spPr>
          <a:xfrm>
            <a:off x="621825" y="546609"/>
            <a:ext cx="3049527" cy="1230371"/>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lt1"/>
              </a:buClr>
              <a:buSzPts val="3807"/>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55"/>
          <p:cNvSpPr txBox="1"/>
          <p:nvPr>
            <p:ph idx="1" type="body"/>
          </p:nvPr>
        </p:nvSpPr>
        <p:spPr>
          <a:xfrm>
            <a:off x="621826" y="2404045"/>
            <a:ext cx="3048662" cy="3716166"/>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lt1"/>
              </a:buClr>
              <a:buSzPts val="1632"/>
              <a:buNone/>
              <a:defRPr sz="1632">
                <a:solidFill>
                  <a:schemeClr val="lt1"/>
                </a:solidFill>
              </a:defRPr>
            </a:lvl1pPr>
            <a:lvl2pPr indent="-332232" lvl="1" marL="914400" algn="l">
              <a:lnSpc>
                <a:spcPct val="125000"/>
              </a:lnSpc>
              <a:spcBef>
                <a:spcPts val="0"/>
              </a:spcBef>
              <a:spcAft>
                <a:spcPts val="0"/>
              </a:spcAft>
              <a:buClr>
                <a:schemeClr val="lt1"/>
              </a:buClr>
              <a:buSzPts val="1632"/>
              <a:buChar char="•"/>
              <a:defRPr sz="1632"/>
            </a:lvl2pPr>
            <a:lvl3pPr indent="-332232" lvl="2" marL="1371600" algn="l">
              <a:lnSpc>
                <a:spcPct val="125000"/>
              </a:lnSpc>
              <a:spcBef>
                <a:spcPts val="0"/>
              </a:spcBef>
              <a:spcAft>
                <a:spcPts val="0"/>
              </a:spcAft>
              <a:buClr>
                <a:schemeClr val="lt1"/>
              </a:buClr>
              <a:buSzPts val="1632"/>
              <a:buChar char="•"/>
              <a:defRPr sz="1632"/>
            </a:lvl3pPr>
            <a:lvl4pPr indent="-332232" lvl="3" marL="1828800" algn="l">
              <a:lnSpc>
                <a:spcPct val="125000"/>
              </a:lnSpc>
              <a:spcBef>
                <a:spcPts val="0"/>
              </a:spcBef>
              <a:spcAft>
                <a:spcPts val="0"/>
              </a:spcAft>
              <a:buClr>
                <a:schemeClr val="lt1"/>
              </a:buClr>
              <a:buSzPts val="1632"/>
              <a:buChar char="•"/>
              <a:defRPr sz="1632"/>
            </a:lvl4pPr>
            <a:lvl5pPr indent="-332232" lvl="4" marL="2286000" algn="l">
              <a:lnSpc>
                <a:spcPct val="125000"/>
              </a:lnSpc>
              <a:spcBef>
                <a:spcPts val="0"/>
              </a:spcBef>
              <a:spcAft>
                <a:spcPts val="0"/>
              </a:spcAft>
              <a:buClr>
                <a:schemeClr val="lt1"/>
              </a:buClr>
              <a:buSzPts val="1632"/>
              <a:buChar char="•"/>
              <a:defRPr sz="1632"/>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hoto Left">
  <p:cSld name="Section Photo Left">
    <p:bg>
      <p:bgPr>
        <a:solidFill>
          <a:schemeClr val="accent1"/>
        </a:solidFill>
      </p:bgPr>
    </p:bg>
    <p:spTree>
      <p:nvGrpSpPr>
        <p:cNvPr id="749" name="Shape 749"/>
        <p:cNvGrpSpPr/>
        <p:nvPr/>
      </p:nvGrpSpPr>
      <p:grpSpPr>
        <a:xfrm>
          <a:off x="0" y="0"/>
          <a:ext cx="0" cy="0"/>
          <a:chOff x="0" y="0"/>
          <a:chExt cx="0" cy="0"/>
        </a:xfrm>
      </p:grpSpPr>
      <p:sp>
        <p:nvSpPr>
          <p:cNvPr id="750" name="Google Shape;750;p56"/>
          <p:cNvSpPr txBox="1"/>
          <p:nvPr>
            <p:ph type="title"/>
          </p:nvPr>
        </p:nvSpPr>
        <p:spPr>
          <a:xfrm>
            <a:off x="7138019" y="2404044"/>
            <a:ext cx="3042187" cy="1230371"/>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lt1"/>
              </a:buClr>
              <a:buSzPts val="3807"/>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1" name="Google Shape;751;p56"/>
          <p:cNvSpPr txBox="1"/>
          <p:nvPr>
            <p:ph idx="1" type="body"/>
          </p:nvPr>
        </p:nvSpPr>
        <p:spPr>
          <a:xfrm>
            <a:off x="7138019" y="544118"/>
            <a:ext cx="3042187" cy="313904"/>
          </a:xfrm>
          <a:prstGeom prst="rect">
            <a:avLst/>
          </a:prstGeom>
          <a:noFill/>
          <a:ln>
            <a:noFill/>
          </a:ln>
        </p:spPr>
        <p:txBody>
          <a:bodyPr anchorCtr="0" anchor="t" bIns="0" lIns="0" spcFirstLastPara="1" rIns="0" wrap="square" tIns="0">
            <a:spAutoFit/>
          </a:bodyPr>
          <a:lstStyle>
            <a:lvl1pPr indent="-228600" lvl="0" marL="457200" algn="l">
              <a:lnSpc>
                <a:spcPct val="125000"/>
              </a:lnSpc>
              <a:spcBef>
                <a:spcPts val="816"/>
              </a:spcBef>
              <a:spcAft>
                <a:spcPts val="0"/>
              </a:spcAft>
              <a:buClr>
                <a:schemeClr val="lt1"/>
              </a:buClr>
              <a:buSzPts val="1632"/>
              <a:buNone/>
              <a:defRPr sz="1632">
                <a:solidFill>
                  <a:schemeClr val="lt1"/>
                </a:solidFill>
              </a:defRPr>
            </a:lvl1pPr>
            <a:lvl2pPr indent="-228600" lvl="1" marL="914400" algn="l">
              <a:lnSpc>
                <a:spcPct val="125000"/>
              </a:lnSpc>
              <a:spcBef>
                <a:spcPts val="0"/>
              </a:spcBef>
              <a:spcAft>
                <a:spcPts val="0"/>
              </a:spcAft>
              <a:buClr>
                <a:schemeClr val="lt2"/>
              </a:buClr>
              <a:buSzPts val="1632"/>
              <a:buNone/>
              <a:defRPr sz="1632">
                <a:solidFill>
                  <a:schemeClr val="lt2"/>
                </a:solidFill>
              </a:defRPr>
            </a:lvl2pPr>
            <a:lvl3pPr indent="-332232" lvl="2" marL="1371600" algn="l">
              <a:lnSpc>
                <a:spcPct val="125000"/>
              </a:lnSpc>
              <a:spcBef>
                <a:spcPts val="0"/>
              </a:spcBef>
              <a:spcAft>
                <a:spcPts val="0"/>
              </a:spcAft>
              <a:buClr>
                <a:schemeClr val="lt2"/>
              </a:buClr>
              <a:buSzPts val="1632"/>
              <a:buChar char="•"/>
              <a:defRPr sz="1632">
                <a:solidFill>
                  <a:schemeClr val="lt2"/>
                </a:solidFill>
              </a:defRPr>
            </a:lvl3pPr>
            <a:lvl4pPr indent="-332232" lvl="3" marL="1828800" algn="l">
              <a:lnSpc>
                <a:spcPct val="125000"/>
              </a:lnSpc>
              <a:spcBef>
                <a:spcPts val="0"/>
              </a:spcBef>
              <a:spcAft>
                <a:spcPts val="0"/>
              </a:spcAft>
              <a:buClr>
                <a:schemeClr val="lt2"/>
              </a:buClr>
              <a:buSzPts val="1632"/>
              <a:buChar char="•"/>
              <a:defRPr sz="1632">
                <a:solidFill>
                  <a:schemeClr val="lt2"/>
                </a:solidFill>
              </a:defRPr>
            </a:lvl4pPr>
            <a:lvl5pPr indent="-332232" lvl="4" marL="2286000" algn="l">
              <a:lnSpc>
                <a:spcPct val="125000"/>
              </a:lnSpc>
              <a:spcBef>
                <a:spcPts val="0"/>
              </a:spcBef>
              <a:spcAft>
                <a:spcPts val="0"/>
              </a:spcAft>
              <a:buClr>
                <a:schemeClr val="lt2"/>
              </a:buClr>
              <a:buSzPts val="1632"/>
              <a:buChar char="•"/>
              <a:defRPr sz="1632">
                <a:solidFill>
                  <a:schemeClr val="lt2"/>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752" name="Google Shape;752;p56"/>
          <p:cNvSpPr/>
          <p:nvPr>
            <p:ph idx="2" type="pic"/>
          </p:nvPr>
        </p:nvSpPr>
        <p:spPr>
          <a:xfrm>
            <a:off x="1" y="0"/>
            <a:ext cx="6929449" cy="6994525"/>
          </a:xfrm>
          <a:prstGeom prst="rect">
            <a:avLst/>
          </a:prstGeom>
          <a:solidFill>
            <a:schemeClr val="accent3"/>
          </a:solidFill>
          <a:ln>
            <a:noFill/>
          </a:ln>
        </p:spPr>
      </p:sp>
      <p:sp>
        <p:nvSpPr>
          <p:cNvPr id="753" name="Google Shape;753;p56"/>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4" name="Google Shape;754;p56"/>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5" name="Google Shape;755;p56"/>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FFFFFF"/>
                </a:solidFill>
              </a:defRPr>
            </a:lvl1pPr>
            <a:lvl2pPr indent="0" lvl="1" marL="0" algn="l">
              <a:spcBef>
                <a:spcPts val="0"/>
              </a:spcBef>
              <a:buNone/>
              <a:defRPr>
                <a:solidFill>
                  <a:srgbClr val="FFFFFF"/>
                </a:solidFill>
              </a:defRPr>
            </a:lvl2pPr>
            <a:lvl3pPr indent="0" lvl="2" marL="0" algn="l">
              <a:spcBef>
                <a:spcPts val="0"/>
              </a:spcBef>
              <a:buNone/>
              <a:defRPr>
                <a:solidFill>
                  <a:srgbClr val="FFFFFF"/>
                </a:solidFill>
              </a:defRPr>
            </a:lvl3pPr>
            <a:lvl4pPr indent="0" lvl="3" marL="0" algn="l">
              <a:spcBef>
                <a:spcPts val="0"/>
              </a:spcBef>
              <a:buNone/>
              <a:defRPr>
                <a:solidFill>
                  <a:srgbClr val="FFFFFF"/>
                </a:solidFill>
              </a:defRPr>
            </a:lvl4pPr>
            <a:lvl5pPr indent="0" lvl="4" marL="0" algn="l">
              <a:spcBef>
                <a:spcPts val="0"/>
              </a:spcBef>
              <a:buNone/>
              <a:defRPr>
                <a:solidFill>
                  <a:srgbClr val="FFFFFF"/>
                </a:solidFill>
              </a:defRPr>
            </a:lvl5pPr>
            <a:lvl6pPr indent="0" lvl="5" marL="0" algn="l">
              <a:spcBef>
                <a:spcPts val="0"/>
              </a:spcBef>
              <a:buNone/>
              <a:defRPr>
                <a:solidFill>
                  <a:srgbClr val="FFFFFF"/>
                </a:solidFill>
              </a:defRPr>
            </a:lvl6pPr>
            <a:lvl7pPr indent="0" lvl="6" marL="0" algn="l">
              <a:spcBef>
                <a:spcPts val="0"/>
              </a:spcBef>
              <a:buNone/>
              <a:defRPr>
                <a:solidFill>
                  <a:srgbClr val="FFFFFF"/>
                </a:solidFill>
              </a:defRPr>
            </a:lvl7pPr>
            <a:lvl8pPr indent="0" lvl="7" marL="0" algn="l">
              <a:spcBef>
                <a:spcPts val="0"/>
              </a:spcBef>
              <a:buNone/>
              <a:defRPr>
                <a:solidFill>
                  <a:srgbClr val="FFFFFF"/>
                </a:solidFill>
              </a:defRPr>
            </a:lvl8pPr>
            <a:lvl9pPr indent="0" lvl="8" marL="0" algn="l">
              <a:spcBef>
                <a:spcPts val="0"/>
              </a:spcBef>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grpSp>
        <p:nvGrpSpPr>
          <p:cNvPr id="756" name="Google Shape;756;p56"/>
          <p:cNvGrpSpPr/>
          <p:nvPr/>
        </p:nvGrpSpPr>
        <p:grpSpPr>
          <a:xfrm>
            <a:off x="10656937" y="6498494"/>
            <a:ext cx="1157715" cy="157489"/>
            <a:chOff x="464820" y="471850"/>
            <a:chExt cx="2499360" cy="340045"/>
          </a:xfrm>
        </p:grpSpPr>
        <p:sp>
          <p:nvSpPr>
            <p:cNvPr id="757" name="Google Shape;757;p56"/>
            <p:cNvSpPr/>
            <p:nvPr/>
          </p:nvSpPr>
          <p:spPr>
            <a:xfrm>
              <a:off x="464820" y="471850"/>
              <a:ext cx="339494" cy="340045"/>
            </a:xfrm>
            <a:custGeom>
              <a:rect b="b" l="l" r="r" t="t"/>
              <a:pathLst>
                <a:path extrusionOk="0" h="340045" w="339494">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58" name="Google Shape;758;p56"/>
            <p:cNvSpPr/>
            <p:nvPr/>
          </p:nvSpPr>
          <p:spPr>
            <a:xfrm>
              <a:off x="890290" y="528065"/>
              <a:ext cx="288790" cy="222104"/>
            </a:xfrm>
            <a:custGeom>
              <a:rect b="b" l="l" r="r" t="t"/>
              <a:pathLst>
                <a:path extrusionOk="0" h="403" w="524">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59" name="Google Shape;759;p56"/>
            <p:cNvSpPr/>
            <p:nvPr/>
          </p:nvSpPr>
          <p:spPr>
            <a:xfrm>
              <a:off x="1192307" y="518144"/>
              <a:ext cx="33068" cy="232024"/>
            </a:xfrm>
            <a:custGeom>
              <a:rect b="b" l="l" r="r" t="t"/>
              <a:pathLst>
                <a:path extrusionOk="0" h="421" w="60">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60" name="Google Shape;760;p56"/>
            <p:cNvSpPr/>
            <p:nvPr/>
          </p:nvSpPr>
          <p:spPr>
            <a:xfrm>
              <a:off x="1260096" y="588138"/>
              <a:ext cx="131719" cy="162031"/>
            </a:xfrm>
            <a:custGeom>
              <a:rect b="b" l="l" r="r" t="t"/>
              <a:pathLst>
                <a:path extrusionOk="0" h="294" w="239">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61" name="Google Shape;761;p56"/>
            <p:cNvSpPr/>
            <p:nvPr/>
          </p:nvSpPr>
          <p:spPr>
            <a:xfrm>
              <a:off x="1414963" y="514838"/>
              <a:ext cx="146049" cy="239189"/>
            </a:xfrm>
            <a:custGeom>
              <a:rect b="b" l="l" r="r" t="t"/>
              <a:pathLst>
                <a:path extrusionOk="0" h="434" w="265">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62" name="Google Shape;762;p56"/>
            <p:cNvSpPr/>
            <p:nvPr/>
          </p:nvSpPr>
          <p:spPr>
            <a:xfrm>
              <a:off x="1588016"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63" name="Google Shape;763;p56"/>
            <p:cNvSpPr/>
            <p:nvPr/>
          </p:nvSpPr>
          <p:spPr>
            <a:xfrm>
              <a:off x="1748945" y="591996"/>
              <a:ext cx="222104" cy="158174"/>
            </a:xfrm>
            <a:custGeom>
              <a:rect b="b" l="l" r="r" t="t"/>
              <a:pathLst>
                <a:path extrusionOk="0" h="287" w="403">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64" name="Google Shape;764;p56"/>
            <p:cNvSpPr/>
            <p:nvPr/>
          </p:nvSpPr>
          <p:spPr>
            <a:xfrm>
              <a:off x="1977112" y="588138"/>
              <a:ext cx="97549" cy="165889"/>
            </a:xfrm>
            <a:custGeom>
              <a:rect b="b" l="l" r="r" t="t"/>
              <a:pathLst>
                <a:path extrusionOk="0" h="301" w="177">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65" name="Google Shape;765;p56"/>
            <p:cNvSpPr/>
            <p:nvPr/>
          </p:nvSpPr>
          <p:spPr>
            <a:xfrm>
              <a:off x="2080173" y="586484"/>
              <a:ext cx="32516" cy="31965"/>
            </a:xfrm>
            <a:custGeom>
              <a:rect b="b" l="l" r="r" t="t"/>
              <a:pathLst>
                <a:path extrusionOk="0" h="58" w="59">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66" name="Google Shape;766;p56"/>
            <p:cNvSpPr/>
            <p:nvPr/>
          </p:nvSpPr>
          <p:spPr>
            <a:xfrm>
              <a:off x="2171660" y="528065"/>
              <a:ext cx="135577" cy="222104"/>
            </a:xfrm>
            <a:custGeom>
              <a:rect b="b" l="l" r="r" t="t"/>
              <a:pathLst>
                <a:path extrusionOk="0" h="403" w="246">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67" name="Google Shape;767;p56"/>
            <p:cNvSpPr/>
            <p:nvPr/>
          </p:nvSpPr>
          <p:spPr>
            <a:xfrm>
              <a:off x="2333140" y="514838"/>
              <a:ext cx="131719" cy="235331"/>
            </a:xfrm>
            <a:custGeom>
              <a:rect b="b" l="l" r="r" t="t"/>
              <a:pathLst>
                <a:path extrusionOk="0" h="427" w="239">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68" name="Google Shape;768;p56"/>
            <p:cNvSpPr/>
            <p:nvPr/>
          </p:nvSpPr>
          <p:spPr>
            <a:xfrm>
              <a:off x="2488007"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69" name="Google Shape;769;p56"/>
            <p:cNvSpPr/>
            <p:nvPr/>
          </p:nvSpPr>
          <p:spPr>
            <a:xfrm>
              <a:off x="2670980" y="588138"/>
              <a:ext cx="131719" cy="162031"/>
            </a:xfrm>
            <a:custGeom>
              <a:rect b="b" l="l" r="r" t="t"/>
              <a:pathLst>
                <a:path extrusionOk="0" h="294" w="239">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70" name="Google Shape;770;p56"/>
            <p:cNvSpPr/>
            <p:nvPr/>
          </p:nvSpPr>
          <p:spPr>
            <a:xfrm>
              <a:off x="2825847" y="588138"/>
              <a:ext cx="138333" cy="165889"/>
            </a:xfrm>
            <a:custGeom>
              <a:rect b="b" l="l" r="r" t="t"/>
              <a:pathLst>
                <a:path extrusionOk="0" h="301" w="25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71" name="Google Shape;771;p56"/>
            <p:cNvSpPr/>
            <p:nvPr/>
          </p:nvSpPr>
          <p:spPr>
            <a:xfrm>
              <a:off x="723850" y="713244"/>
              <a:ext cx="31965" cy="31965"/>
            </a:xfrm>
            <a:custGeom>
              <a:rect b="b" l="l" r="r" t="t"/>
              <a:pathLst>
                <a:path extrusionOk="0" h="58" w="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grpSp>
      <p:sp>
        <p:nvSpPr>
          <p:cNvPr id="772" name="Google Shape;772;p56"/>
          <p:cNvSpPr txBox="1"/>
          <p:nvPr>
            <p:ph idx="3" type="body"/>
          </p:nvPr>
        </p:nvSpPr>
        <p:spPr>
          <a:xfrm>
            <a:off x="7138020" y="3834038"/>
            <a:ext cx="3048661" cy="2286174"/>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lt1"/>
              </a:buClr>
              <a:buSzPts val="1632"/>
              <a:buNone/>
              <a:defRPr sz="1632">
                <a:solidFill>
                  <a:schemeClr val="lt1"/>
                </a:solidFill>
              </a:defRPr>
            </a:lvl1pPr>
            <a:lvl2pPr indent="-332232" lvl="1" marL="914400" algn="l">
              <a:lnSpc>
                <a:spcPct val="125000"/>
              </a:lnSpc>
              <a:spcBef>
                <a:spcPts val="0"/>
              </a:spcBef>
              <a:spcAft>
                <a:spcPts val="0"/>
              </a:spcAft>
              <a:buClr>
                <a:schemeClr val="lt1"/>
              </a:buClr>
              <a:buSzPts val="1632"/>
              <a:buChar char="•"/>
              <a:defRPr sz="1632"/>
            </a:lvl2pPr>
            <a:lvl3pPr indent="-332232" lvl="2" marL="1371600" algn="l">
              <a:lnSpc>
                <a:spcPct val="125000"/>
              </a:lnSpc>
              <a:spcBef>
                <a:spcPts val="0"/>
              </a:spcBef>
              <a:spcAft>
                <a:spcPts val="0"/>
              </a:spcAft>
              <a:buClr>
                <a:schemeClr val="lt1"/>
              </a:buClr>
              <a:buSzPts val="1632"/>
              <a:buChar char="•"/>
              <a:defRPr sz="1632"/>
            </a:lvl3pPr>
            <a:lvl4pPr indent="-332232" lvl="3" marL="1828800" algn="l">
              <a:lnSpc>
                <a:spcPct val="125000"/>
              </a:lnSpc>
              <a:spcBef>
                <a:spcPts val="0"/>
              </a:spcBef>
              <a:spcAft>
                <a:spcPts val="0"/>
              </a:spcAft>
              <a:buClr>
                <a:schemeClr val="lt1"/>
              </a:buClr>
              <a:buSzPts val="1632"/>
              <a:buChar char="•"/>
              <a:defRPr sz="1632"/>
            </a:lvl4pPr>
            <a:lvl5pPr indent="-332232" lvl="4" marL="2286000" algn="l">
              <a:lnSpc>
                <a:spcPct val="125000"/>
              </a:lnSpc>
              <a:spcBef>
                <a:spcPts val="0"/>
              </a:spcBef>
              <a:spcAft>
                <a:spcPts val="0"/>
              </a:spcAft>
              <a:buClr>
                <a:schemeClr val="lt1"/>
              </a:buClr>
              <a:buSzPts val="1632"/>
              <a:buChar char="•"/>
              <a:defRPr sz="1632"/>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hoto Left ALT">
  <p:cSld name="Section Photo Left ALT">
    <p:bg>
      <p:bgPr>
        <a:solidFill>
          <a:schemeClr val="accent1"/>
        </a:solidFill>
      </p:bgPr>
    </p:bg>
    <p:spTree>
      <p:nvGrpSpPr>
        <p:cNvPr id="773" name="Shape 773"/>
        <p:cNvGrpSpPr/>
        <p:nvPr/>
      </p:nvGrpSpPr>
      <p:grpSpPr>
        <a:xfrm>
          <a:off x="0" y="0"/>
          <a:ext cx="0" cy="0"/>
          <a:chOff x="0" y="0"/>
          <a:chExt cx="0" cy="0"/>
        </a:xfrm>
      </p:grpSpPr>
      <p:sp>
        <p:nvSpPr>
          <p:cNvPr id="774" name="Google Shape;774;p57"/>
          <p:cNvSpPr/>
          <p:nvPr>
            <p:ph idx="2" type="pic"/>
          </p:nvPr>
        </p:nvSpPr>
        <p:spPr>
          <a:xfrm>
            <a:off x="1" y="0"/>
            <a:ext cx="6929449" cy="6994525"/>
          </a:xfrm>
          <a:prstGeom prst="rect">
            <a:avLst/>
          </a:prstGeom>
          <a:solidFill>
            <a:schemeClr val="accent3"/>
          </a:solidFill>
          <a:ln>
            <a:noFill/>
          </a:ln>
        </p:spPr>
      </p:sp>
      <p:sp>
        <p:nvSpPr>
          <p:cNvPr id="775" name="Google Shape;775;p57"/>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6" name="Google Shape;776;p57"/>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7" name="Google Shape;777;p57"/>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FFFFFF"/>
                </a:solidFill>
              </a:defRPr>
            </a:lvl1pPr>
            <a:lvl2pPr indent="0" lvl="1" marL="0" algn="l">
              <a:spcBef>
                <a:spcPts val="0"/>
              </a:spcBef>
              <a:buNone/>
              <a:defRPr>
                <a:solidFill>
                  <a:srgbClr val="FFFFFF"/>
                </a:solidFill>
              </a:defRPr>
            </a:lvl2pPr>
            <a:lvl3pPr indent="0" lvl="2" marL="0" algn="l">
              <a:spcBef>
                <a:spcPts val="0"/>
              </a:spcBef>
              <a:buNone/>
              <a:defRPr>
                <a:solidFill>
                  <a:srgbClr val="FFFFFF"/>
                </a:solidFill>
              </a:defRPr>
            </a:lvl3pPr>
            <a:lvl4pPr indent="0" lvl="3" marL="0" algn="l">
              <a:spcBef>
                <a:spcPts val="0"/>
              </a:spcBef>
              <a:buNone/>
              <a:defRPr>
                <a:solidFill>
                  <a:srgbClr val="FFFFFF"/>
                </a:solidFill>
              </a:defRPr>
            </a:lvl4pPr>
            <a:lvl5pPr indent="0" lvl="4" marL="0" algn="l">
              <a:spcBef>
                <a:spcPts val="0"/>
              </a:spcBef>
              <a:buNone/>
              <a:defRPr>
                <a:solidFill>
                  <a:srgbClr val="FFFFFF"/>
                </a:solidFill>
              </a:defRPr>
            </a:lvl5pPr>
            <a:lvl6pPr indent="0" lvl="5" marL="0" algn="l">
              <a:spcBef>
                <a:spcPts val="0"/>
              </a:spcBef>
              <a:buNone/>
              <a:defRPr>
                <a:solidFill>
                  <a:srgbClr val="FFFFFF"/>
                </a:solidFill>
              </a:defRPr>
            </a:lvl6pPr>
            <a:lvl7pPr indent="0" lvl="6" marL="0" algn="l">
              <a:spcBef>
                <a:spcPts val="0"/>
              </a:spcBef>
              <a:buNone/>
              <a:defRPr>
                <a:solidFill>
                  <a:srgbClr val="FFFFFF"/>
                </a:solidFill>
              </a:defRPr>
            </a:lvl7pPr>
            <a:lvl8pPr indent="0" lvl="7" marL="0" algn="l">
              <a:spcBef>
                <a:spcPts val="0"/>
              </a:spcBef>
              <a:buNone/>
              <a:defRPr>
                <a:solidFill>
                  <a:srgbClr val="FFFFFF"/>
                </a:solidFill>
              </a:defRPr>
            </a:lvl8pPr>
            <a:lvl9pPr indent="0" lvl="8" marL="0" algn="l">
              <a:spcBef>
                <a:spcPts val="0"/>
              </a:spcBef>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grpSp>
        <p:nvGrpSpPr>
          <p:cNvPr id="778" name="Google Shape;778;p57"/>
          <p:cNvGrpSpPr/>
          <p:nvPr/>
        </p:nvGrpSpPr>
        <p:grpSpPr>
          <a:xfrm>
            <a:off x="10656937" y="6498494"/>
            <a:ext cx="1157715" cy="157489"/>
            <a:chOff x="464820" y="471850"/>
            <a:chExt cx="2499360" cy="340045"/>
          </a:xfrm>
        </p:grpSpPr>
        <p:sp>
          <p:nvSpPr>
            <p:cNvPr id="779" name="Google Shape;779;p57"/>
            <p:cNvSpPr/>
            <p:nvPr/>
          </p:nvSpPr>
          <p:spPr>
            <a:xfrm>
              <a:off x="464820" y="471850"/>
              <a:ext cx="339494" cy="340045"/>
            </a:xfrm>
            <a:custGeom>
              <a:rect b="b" l="l" r="r" t="t"/>
              <a:pathLst>
                <a:path extrusionOk="0" h="340045" w="339494">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80" name="Google Shape;780;p57"/>
            <p:cNvSpPr/>
            <p:nvPr/>
          </p:nvSpPr>
          <p:spPr>
            <a:xfrm>
              <a:off x="890290" y="528065"/>
              <a:ext cx="288790" cy="222104"/>
            </a:xfrm>
            <a:custGeom>
              <a:rect b="b" l="l" r="r" t="t"/>
              <a:pathLst>
                <a:path extrusionOk="0" h="403" w="524">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81" name="Google Shape;781;p57"/>
            <p:cNvSpPr/>
            <p:nvPr/>
          </p:nvSpPr>
          <p:spPr>
            <a:xfrm>
              <a:off x="1192307" y="518144"/>
              <a:ext cx="33068" cy="232024"/>
            </a:xfrm>
            <a:custGeom>
              <a:rect b="b" l="l" r="r" t="t"/>
              <a:pathLst>
                <a:path extrusionOk="0" h="421" w="60">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82" name="Google Shape;782;p57"/>
            <p:cNvSpPr/>
            <p:nvPr/>
          </p:nvSpPr>
          <p:spPr>
            <a:xfrm>
              <a:off x="1260096" y="588138"/>
              <a:ext cx="131719" cy="162031"/>
            </a:xfrm>
            <a:custGeom>
              <a:rect b="b" l="l" r="r" t="t"/>
              <a:pathLst>
                <a:path extrusionOk="0" h="294" w="239">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83" name="Google Shape;783;p57"/>
            <p:cNvSpPr/>
            <p:nvPr/>
          </p:nvSpPr>
          <p:spPr>
            <a:xfrm>
              <a:off x="1414963" y="514838"/>
              <a:ext cx="146049" cy="239189"/>
            </a:xfrm>
            <a:custGeom>
              <a:rect b="b" l="l" r="r" t="t"/>
              <a:pathLst>
                <a:path extrusionOk="0" h="434" w="265">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84" name="Google Shape;784;p57"/>
            <p:cNvSpPr/>
            <p:nvPr/>
          </p:nvSpPr>
          <p:spPr>
            <a:xfrm>
              <a:off x="1588016"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85" name="Google Shape;785;p57"/>
            <p:cNvSpPr/>
            <p:nvPr/>
          </p:nvSpPr>
          <p:spPr>
            <a:xfrm>
              <a:off x="1748945" y="591996"/>
              <a:ext cx="222104" cy="158174"/>
            </a:xfrm>
            <a:custGeom>
              <a:rect b="b" l="l" r="r" t="t"/>
              <a:pathLst>
                <a:path extrusionOk="0" h="287" w="403">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86" name="Google Shape;786;p57"/>
            <p:cNvSpPr/>
            <p:nvPr/>
          </p:nvSpPr>
          <p:spPr>
            <a:xfrm>
              <a:off x="1977112" y="588138"/>
              <a:ext cx="97549" cy="165889"/>
            </a:xfrm>
            <a:custGeom>
              <a:rect b="b" l="l" r="r" t="t"/>
              <a:pathLst>
                <a:path extrusionOk="0" h="301" w="177">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87" name="Google Shape;787;p57"/>
            <p:cNvSpPr/>
            <p:nvPr/>
          </p:nvSpPr>
          <p:spPr>
            <a:xfrm>
              <a:off x="2080173" y="586484"/>
              <a:ext cx="32516" cy="31965"/>
            </a:xfrm>
            <a:custGeom>
              <a:rect b="b" l="l" r="r" t="t"/>
              <a:pathLst>
                <a:path extrusionOk="0" h="58" w="59">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88" name="Google Shape;788;p57"/>
            <p:cNvSpPr/>
            <p:nvPr/>
          </p:nvSpPr>
          <p:spPr>
            <a:xfrm>
              <a:off x="2171660" y="528065"/>
              <a:ext cx="135577" cy="222104"/>
            </a:xfrm>
            <a:custGeom>
              <a:rect b="b" l="l" r="r" t="t"/>
              <a:pathLst>
                <a:path extrusionOk="0" h="403" w="246">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89" name="Google Shape;789;p57"/>
            <p:cNvSpPr/>
            <p:nvPr/>
          </p:nvSpPr>
          <p:spPr>
            <a:xfrm>
              <a:off x="2333140" y="514838"/>
              <a:ext cx="131719" cy="235331"/>
            </a:xfrm>
            <a:custGeom>
              <a:rect b="b" l="l" r="r" t="t"/>
              <a:pathLst>
                <a:path extrusionOk="0" h="427" w="239">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90" name="Google Shape;790;p57"/>
            <p:cNvSpPr/>
            <p:nvPr/>
          </p:nvSpPr>
          <p:spPr>
            <a:xfrm>
              <a:off x="2488007"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91" name="Google Shape;791;p57"/>
            <p:cNvSpPr/>
            <p:nvPr/>
          </p:nvSpPr>
          <p:spPr>
            <a:xfrm>
              <a:off x="2670980" y="588138"/>
              <a:ext cx="131719" cy="162031"/>
            </a:xfrm>
            <a:custGeom>
              <a:rect b="b" l="l" r="r" t="t"/>
              <a:pathLst>
                <a:path extrusionOk="0" h="294" w="239">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92" name="Google Shape;792;p57"/>
            <p:cNvSpPr/>
            <p:nvPr/>
          </p:nvSpPr>
          <p:spPr>
            <a:xfrm>
              <a:off x="2825847" y="588138"/>
              <a:ext cx="138333" cy="165889"/>
            </a:xfrm>
            <a:custGeom>
              <a:rect b="b" l="l" r="r" t="t"/>
              <a:pathLst>
                <a:path extrusionOk="0" h="301" w="25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793" name="Google Shape;793;p57"/>
            <p:cNvSpPr/>
            <p:nvPr/>
          </p:nvSpPr>
          <p:spPr>
            <a:xfrm>
              <a:off x="723850" y="713244"/>
              <a:ext cx="31965" cy="31965"/>
            </a:xfrm>
            <a:custGeom>
              <a:rect b="b" l="l" r="r" t="t"/>
              <a:pathLst>
                <a:path extrusionOk="0" h="58" w="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grpSp>
      <p:sp>
        <p:nvSpPr>
          <p:cNvPr id="794" name="Google Shape;794;p57"/>
          <p:cNvSpPr txBox="1"/>
          <p:nvPr>
            <p:ph type="title"/>
          </p:nvPr>
        </p:nvSpPr>
        <p:spPr>
          <a:xfrm>
            <a:off x="7138018" y="546609"/>
            <a:ext cx="3049527" cy="1230371"/>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lt1"/>
              </a:buClr>
              <a:buSzPts val="3807"/>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5" name="Google Shape;795;p57"/>
          <p:cNvSpPr txBox="1"/>
          <p:nvPr>
            <p:ph idx="1" type="body"/>
          </p:nvPr>
        </p:nvSpPr>
        <p:spPr>
          <a:xfrm>
            <a:off x="7131544" y="2404045"/>
            <a:ext cx="3048662" cy="3716166"/>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lt1"/>
              </a:buClr>
              <a:buSzPts val="1632"/>
              <a:buNone/>
              <a:defRPr sz="1632">
                <a:solidFill>
                  <a:schemeClr val="lt1"/>
                </a:solidFill>
              </a:defRPr>
            </a:lvl1pPr>
            <a:lvl2pPr indent="-332232" lvl="1" marL="914400" algn="l">
              <a:lnSpc>
                <a:spcPct val="125000"/>
              </a:lnSpc>
              <a:spcBef>
                <a:spcPts val="0"/>
              </a:spcBef>
              <a:spcAft>
                <a:spcPts val="0"/>
              </a:spcAft>
              <a:buClr>
                <a:schemeClr val="lt1"/>
              </a:buClr>
              <a:buSzPts val="1632"/>
              <a:buChar char="•"/>
              <a:defRPr sz="1632"/>
            </a:lvl2pPr>
            <a:lvl3pPr indent="-332232" lvl="2" marL="1371600" algn="l">
              <a:lnSpc>
                <a:spcPct val="125000"/>
              </a:lnSpc>
              <a:spcBef>
                <a:spcPts val="0"/>
              </a:spcBef>
              <a:spcAft>
                <a:spcPts val="0"/>
              </a:spcAft>
              <a:buClr>
                <a:schemeClr val="lt1"/>
              </a:buClr>
              <a:buSzPts val="1632"/>
              <a:buChar char="•"/>
              <a:defRPr sz="1632"/>
            </a:lvl3pPr>
            <a:lvl4pPr indent="-332232" lvl="3" marL="1828800" algn="l">
              <a:lnSpc>
                <a:spcPct val="125000"/>
              </a:lnSpc>
              <a:spcBef>
                <a:spcPts val="0"/>
              </a:spcBef>
              <a:spcAft>
                <a:spcPts val="0"/>
              </a:spcAft>
              <a:buClr>
                <a:schemeClr val="lt1"/>
              </a:buClr>
              <a:buSzPts val="1632"/>
              <a:buChar char="•"/>
              <a:defRPr sz="1632"/>
            </a:lvl4pPr>
            <a:lvl5pPr indent="-332232" lvl="4" marL="2286000" algn="l">
              <a:lnSpc>
                <a:spcPct val="125000"/>
              </a:lnSpc>
              <a:spcBef>
                <a:spcPts val="0"/>
              </a:spcBef>
              <a:spcAft>
                <a:spcPts val="0"/>
              </a:spcAft>
              <a:buClr>
                <a:schemeClr val="lt1"/>
              </a:buClr>
              <a:buSzPts val="1632"/>
              <a:buChar char="•"/>
              <a:defRPr sz="1632"/>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Quote">
  <p:cSld name="Photo Quote">
    <p:bg>
      <p:bgPr>
        <a:solidFill>
          <a:schemeClr val="accent1"/>
        </a:solidFill>
      </p:bgPr>
    </p:bg>
    <p:spTree>
      <p:nvGrpSpPr>
        <p:cNvPr id="796" name="Shape 796"/>
        <p:cNvGrpSpPr/>
        <p:nvPr/>
      </p:nvGrpSpPr>
      <p:grpSpPr>
        <a:xfrm>
          <a:off x="0" y="0"/>
          <a:ext cx="0" cy="0"/>
          <a:chOff x="0" y="0"/>
          <a:chExt cx="0" cy="0"/>
        </a:xfrm>
      </p:grpSpPr>
      <p:sp>
        <p:nvSpPr>
          <p:cNvPr id="797" name="Google Shape;797;p58"/>
          <p:cNvSpPr txBox="1"/>
          <p:nvPr>
            <p:ph type="title"/>
          </p:nvPr>
        </p:nvSpPr>
        <p:spPr>
          <a:xfrm>
            <a:off x="621824" y="3834036"/>
            <a:ext cx="4662816"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lt1"/>
              </a:buClr>
              <a:buSzPts val="3807"/>
              <a:buFont typeface="Quattrocento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8" name="Google Shape;798;p58"/>
          <p:cNvSpPr/>
          <p:nvPr>
            <p:ph idx="2" type="pic"/>
          </p:nvPr>
        </p:nvSpPr>
        <p:spPr>
          <a:xfrm>
            <a:off x="1082" y="0"/>
            <a:ext cx="12435395" cy="2476580"/>
          </a:xfrm>
          <a:prstGeom prst="rect">
            <a:avLst/>
          </a:prstGeom>
          <a:solidFill>
            <a:schemeClr val="accent3"/>
          </a:solidFill>
          <a:ln>
            <a:noFill/>
          </a:ln>
        </p:spPr>
      </p:sp>
      <p:sp>
        <p:nvSpPr>
          <p:cNvPr id="799" name="Google Shape;799;p58"/>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0" name="Google Shape;800;p58"/>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58"/>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FFFFFF"/>
                </a:solidFill>
              </a:defRPr>
            </a:lvl1pPr>
            <a:lvl2pPr indent="0" lvl="1" marL="0" algn="l">
              <a:spcBef>
                <a:spcPts val="0"/>
              </a:spcBef>
              <a:buNone/>
              <a:defRPr>
                <a:solidFill>
                  <a:srgbClr val="FFFFFF"/>
                </a:solidFill>
              </a:defRPr>
            </a:lvl2pPr>
            <a:lvl3pPr indent="0" lvl="2" marL="0" algn="l">
              <a:spcBef>
                <a:spcPts val="0"/>
              </a:spcBef>
              <a:buNone/>
              <a:defRPr>
                <a:solidFill>
                  <a:srgbClr val="FFFFFF"/>
                </a:solidFill>
              </a:defRPr>
            </a:lvl3pPr>
            <a:lvl4pPr indent="0" lvl="3" marL="0" algn="l">
              <a:spcBef>
                <a:spcPts val="0"/>
              </a:spcBef>
              <a:buNone/>
              <a:defRPr>
                <a:solidFill>
                  <a:srgbClr val="FFFFFF"/>
                </a:solidFill>
              </a:defRPr>
            </a:lvl4pPr>
            <a:lvl5pPr indent="0" lvl="4" marL="0" algn="l">
              <a:spcBef>
                <a:spcPts val="0"/>
              </a:spcBef>
              <a:buNone/>
              <a:defRPr>
                <a:solidFill>
                  <a:srgbClr val="FFFFFF"/>
                </a:solidFill>
              </a:defRPr>
            </a:lvl5pPr>
            <a:lvl6pPr indent="0" lvl="5" marL="0" algn="l">
              <a:spcBef>
                <a:spcPts val="0"/>
              </a:spcBef>
              <a:buNone/>
              <a:defRPr>
                <a:solidFill>
                  <a:srgbClr val="FFFFFF"/>
                </a:solidFill>
              </a:defRPr>
            </a:lvl6pPr>
            <a:lvl7pPr indent="0" lvl="6" marL="0" algn="l">
              <a:spcBef>
                <a:spcPts val="0"/>
              </a:spcBef>
              <a:buNone/>
              <a:defRPr>
                <a:solidFill>
                  <a:srgbClr val="FFFFFF"/>
                </a:solidFill>
              </a:defRPr>
            </a:lvl7pPr>
            <a:lvl8pPr indent="0" lvl="7" marL="0" algn="l">
              <a:spcBef>
                <a:spcPts val="0"/>
              </a:spcBef>
              <a:buNone/>
              <a:defRPr>
                <a:solidFill>
                  <a:srgbClr val="FFFFFF"/>
                </a:solidFill>
              </a:defRPr>
            </a:lvl8pPr>
            <a:lvl9pPr indent="0" lvl="8" marL="0" algn="l">
              <a:spcBef>
                <a:spcPts val="0"/>
              </a:spcBef>
              <a:buNone/>
              <a:defRPr>
                <a:solidFill>
                  <a:srgbClr val="FFFFFF"/>
                </a:solidFill>
              </a:defRPr>
            </a:lvl9pPr>
          </a:lstStyle>
          <a:p>
            <a:pPr indent="0" lvl="0" marL="0" rtl="0" algn="l">
              <a:spcBef>
                <a:spcPts val="0"/>
              </a:spcBef>
              <a:spcAft>
                <a:spcPts val="0"/>
              </a:spcAft>
              <a:buNone/>
            </a:pPr>
            <a:fld id="{00000000-1234-1234-1234-123412341234}" type="slidenum">
              <a:rPr lang="en-US"/>
              <a:t>‹#›</a:t>
            </a:fld>
            <a:endParaRPr/>
          </a:p>
        </p:txBody>
      </p:sp>
      <p:grpSp>
        <p:nvGrpSpPr>
          <p:cNvPr id="802" name="Google Shape;802;p58"/>
          <p:cNvGrpSpPr/>
          <p:nvPr/>
        </p:nvGrpSpPr>
        <p:grpSpPr>
          <a:xfrm>
            <a:off x="10656937" y="6498494"/>
            <a:ext cx="1157715" cy="157489"/>
            <a:chOff x="464820" y="471850"/>
            <a:chExt cx="2499360" cy="340045"/>
          </a:xfrm>
        </p:grpSpPr>
        <p:sp>
          <p:nvSpPr>
            <p:cNvPr id="803" name="Google Shape;803;p58"/>
            <p:cNvSpPr/>
            <p:nvPr/>
          </p:nvSpPr>
          <p:spPr>
            <a:xfrm>
              <a:off x="464820" y="471850"/>
              <a:ext cx="339494" cy="340045"/>
            </a:xfrm>
            <a:custGeom>
              <a:rect b="b" l="l" r="r" t="t"/>
              <a:pathLst>
                <a:path extrusionOk="0" h="340045" w="339494">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04" name="Google Shape;804;p58"/>
            <p:cNvSpPr/>
            <p:nvPr/>
          </p:nvSpPr>
          <p:spPr>
            <a:xfrm>
              <a:off x="890290" y="528065"/>
              <a:ext cx="288790" cy="222104"/>
            </a:xfrm>
            <a:custGeom>
              <a:rect b="b" l="l" r="r" t="t"/>
              <a:pathLst>
                <a:path extrusionOk="0" h="403" w="524">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05" name="Google Shape;805;p58"/>
            <p:cNvSpPr/>
            <p:nvPr/>
          </p:nvSpPr>
          <p:spPr>
            <a:xfrm>
              <a:off x="1192307" y="518144"/>
              <a:ext cx="33068" cy="232024"/>
            </a:xfrm>
            <a:custGeom>
              <a:rect b="b" l="l" r="r" t="t"/>
              <a:pathLst>
                <a:path extrusionOk="0" h="421" w="60">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06" name="Google Shape;806;p58"/>
            <p:cNvSpPr/>
            <p:nvPr/>
          </p:nvSpPr>
          <p:spPr>
            <a:xfrm>
              <a:off x="1260096" y="588138"/>
              <a:ext cx="131719" cy="162031"/>
            </a:xfrm>
            <a:custGeom>
              <a:rect b="b" l="l" r="r" t="t"/>
              <a:pathLst>
                <a:path extrusionOk="0" h="294" w="239">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07" name="Google Shape;807;p58"/>
            <p:cNvSpPr/>
            <p:nvPr/>
          </p:nvSpPr>
          <p:spPr>
            <a:xfrm>
              <a:off x="1414963" y="514838"/>
              <a:ext cx="146049" cy="239189"/>
            </a:xfrm>
            <a:custGeom>
              <a:rect b="b" l="l" r="r" t="t"/>
              <a:pathLst>
                <a:path extrusionOk="0" h="434" w="265">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08" name="Google Shape;808;p58"/>
            <p:cNvSpPr/>
            <p:nvPr/>
          </p:nvSpPr>
          <p:spPr>
            <a:xfrm>
              <a:off x="1588016"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09" name="Google Shape;809;p58"/>
            <p:cNvSpPr/>
            <p:nvPr/>
          </p:nvSpPr>
          <p:spPr>
            <a:xfrm>
              <a:off x="1748945" y="591996"/>
              <a:ext cx="222104" cy="158174"/>
            </a:xfrm>
            <a:custGeom>
              <a:rect b="b" l="l" r="r" t="t"/>
              <a:pathLst>
                <a:path extrusionOk="0" h="287" w="403">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10" name="Google Shape;810;p58"/>
            <p:cNvSpPr/>
            <p:nvPr/>
          </p:nvSpPr>
          <p:spPr>
            <a:xfrm>
              <a:off x="1977112" y="588138"/>
              <a:ext cx="97549" cy="165889"/>
            </a:xfrm>
            <a:custGeom>
              <a:rect b="b" l="l" r="r" t="t"/>
              <a:pathLst>
                <a:path extrusionOk="0" h="301" w="177">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11" name="Google Shape;811;p58"/>
            <p:cNvSpPr/>
            <p:nvPr/>
          </p:nvSpPr>
          <p:spPr>
            <a:xfrm>
              <a:off x="2080173" y="586484"/>
              <a:ext cx="32516" cy="31965"/>
            </a:xfrm>
            <a:custGeom>
              <a:rect b="b" l="l" r="r" t="t"/>
              <a:pathLst>
                <a:path extrusionOk="0" h="58" w="59">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12" name="Google Shape;812;p58"/>
            <p:cNvSpPr/>
            <p:nvPr/>
          </p:nvSpPr>
          <p:spPr>
            <a:xfrm>
              <a:off x="2171660" y="528065"/>
              <a:ext cx="135577" cy="222104"/>
            </a:xfrm>
            <a:custGeom>
              <a:rect b="b" l="l" r="r" t="t"/>
              <a:pathLst>
                <a:path extrusionOk="0" h="403" w="246">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13" name="Google Shape;813;p58"/>
            <p:cNvSpPr/>
            <p:nvPr/>
          </p:nvSpPr>
          <p:spPr>
            <a:xfrm>
              <a:off x="2333140" y="514838"/>
              <a:ext cx="131719" cy="235331"/>
            </a:xfrm>
            <a:custGeom>
              <a:rect b="b" l="l" r="r" t="t"/>
              <a:pathLst>
                <a:path extrusionOk="0" h="427" w="239">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14" name="Google Shape;814;p58"/>
            <p:cNvSpPr/>
            <p:nvPr/>
          </p:nvSpPr>
          <p:spPr>
            <a:xfrm>
              <a:off x="2488007"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15" name="Google Shape;815;p58"/>
            <p:cNvSpPr/>
            <p:nvPr/>
          </p:nvSpPr>
          <p:spPr>
            <a:xfrm>
              <a:off x="2670980" y="588138"/>
              <a:ext cx="131719" cy="162031"/>
            </a:xfrm>
            <a:custGeom>
              <a:rect b="b" l="l" r="r" t="t"/>
              <a:pathLst>
                <a:path extrusionOk="0" h="294" w="239">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16" name="Google Shape;816;p58"/>
            <p:cNvSpPr/>
            <p:nvPr/>
          </p:nvSpPr>
          <p:spPr>
            <a:xfrm>
              <a:off x="2825847" y="588138"/>
              <a:ext cx="138333" cy="165889"/>
            </a:xfrm>
            <a:custGeom>
              <a:rect b="b" l="l" r="r" t="t"/>
              <a:pathLst>
                <a:path extrusionOk="0" h="301" w="25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17" name="Google Shape;817;p58"/>
            <p:cNvSpPr/>
            <p:nvPr/>
          </p:nvSpPr>
          <p:spPr>
            <a:xfrm>
              <a:off x="723850" y="713244"/>
              <a:ext cx="31965" cy="31965"/>
            </a:xfrm>
            <a:custGeom>
              <a:rect b="b" l="l" r="r" t="t"/>
              <a:pathLst>
                <a:path extrusionOk="0" h="58" w="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gal" showMasterSp="0">
  <p:cSld name="Legal">
    <p:bg>
      <p:bgPr>
        <a:solidFill>
          <a:schemeClr val="accent1"/>
        </a:solidFill>
      </p:bgPr>
    </p:bg>
    <p:spTree>
      <p:nvGrpSpPr>
        <p:cNvPr id="818" name="Shape 818"/>
        <p:cNvGrpSpPr/>
        <p:nvPr/>
      </p:nvGrpSpPr>
      <p:grpSpPr>
        <a:xfrm>
          <a:off x="0" y="0"/>
          <a:ext cx="0" cy="0"/>
          <a:chOff x="0" y="0"/>
          <a:chExt cx="0" cy="0"/>
        </a:xfrm>
      </p:grpSpPr>
      <p:sp>
        <p:nvSpPr>
          <p:cNvPr id="819" name="Google Shape;819;p59"/>
          <p:cNvSpPr txBox="1"/>
          <p:nvPr/>
        </p:nvSpPr>
        <p:spPr>
          <a:xfrm>
            <a:off x="621826" y="2438799"/>
            <a:ext cx="6270055" cy="117504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lang="en-US" sz="1115">
                <a:solidFill>
                  <a:srgbClr val="FFFFFF"/>
                </a:solidFill>
                <a:latin typeface="Quattrocento Sans"/>
                <a:ea typeface="Quattrocento Sans"/>
                <a:cs typeface="Quattrocento Sans"/>
                <a:sym typeface="Quattrocento Sans"/>
              </a:rPr>
              <a:t>The information herein is for informational purposes only an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endParaRPr sz="1115" cap="none">
              <a:solidFill>
                <a:srgbClr val="FFFFFF"/>
              </a:solidFill>
              <a:latin typeface="Quattrocento Sans"/>
              <a:ea typeface="Quattrocento Sans"/>
              <a:cs typeface="Quattrocento Sans"/>
              <a:sym typeface="Quattrocento Sans"/>
            </a:endParaRPr>
          </a:p>
        </p:txBody>
      </p:sp>
      <p:sp>
        <p:nvSpPr>
          <p:cNvPr id="820" name="Google Shape;820;p59"/>
          <p:cNvSpPr txBox="1"/>
          <p:nvPr/>
        </p:nvSpPr>
        <p:spPr>
          <a:xfrm>
            <a:off x="621826" y="6343862"/>
            <a:ext cx="9586450" cy="335223"/>
          </a:xfrm>
          <a:prstGeom prst="rect">
            <a:avLst/>
          </a:prstGeom>
          <a:noFill/>
          <a:ln>
            <a:noFill/>
          </a:ln>
        </p:spPr>
        <p:txBody>
          <a:bodyPr anchorCtr="0" anchor="b" bIns="0" lIns="0" spcFirstLastPara="1" rIns="0" wrap="square" tIns="0">
            <a:spAutoFit/>
          </a:bodyPr>
          <a:lstStyle/>
          <a:p>
            <a:pPr indent="0" lvl="0" marL="0" marR="0" rtl="0" algn="l">
              <a:lnSpc>
                <a:spcPct val="125000"/>
              </a:lnSpc>
              <a:spcBef>
                <a:spcPts val="0"/>
              </a:spcBef>
              <a:spcAft>
                <a:spcPts val="0"/>
              </a:spcAft>
              <a:buNone/>
            </a:pPr>
            <a:r>
              <a:rPr lang="en-US" sz="854">
                <a:solidFill>
                  <a:srgbClr val="FFFFFF"/>
                </a:solidFill>
                <a:latin typeface="Quattrocento Sans"/>
                <a:ea typeface="Quattrocento Sans"/>
                <a:cs typeface="Quattrocento Sans"/>
                <a:sym typeface="Quattrocento Sans"/>
              </a:rPr>
              <a:t>© 2012 Microsoft Corporation. </a:t>
            </a:r>
            <a:endParaRPr/>
          </a:p>
          <a:p>
            <a:pPr indent="0" lvl="0" marL="0" marR="0" rtl="0" algn="l">
              <a:lnSpc>
                <a:spcPct val="125000"/>
              </a:lnSpc>
              <a:spcBef>
                <a:spcPts val="0"/>
              </a:spcBef>
              <a:spcAft>
                <a:spcPts val="0"/>
              </a:spcAft>
              <a:buNone/>
            </a:pPr>
            <a:r>
              <a:rPr lang="en-US" sz="854">
                <a:solidFill>
                  <a:srgbClr val="FFFFFF"/>
                </a:solidFill>
                <a:latin typeface="Quattrocento Sans"/>
                <a:ea typeface="Quattrocento Sans"/>
                <a:cs typeface="Quattrocento Sans"/>
                <a:sym typeface="Quattrocento Sans"/>
              </a:rPr>
              <a:t>All rights reserved. Microsoft, Windows, Windows Vista and other product names are or may be registered trademarks and/or trademarks in the U.S. and/or other countries.</a:t>
            </a:r>
            <a:endParaRPr/>
          </a:p>
        </p:txBody>
      </p:sp>
      <p:sp>
        <p:nvSpPr>
          <p:cNvPr id="821" name="Google Shape;821;p59"/>
          <p:cNvSpPr/>
          <p:nvPr/>
        </p:nvSpPr>
        <p:spPr>
          <a:xfrm>
            <a:off x="10969363" y="6508622"/>
            <a:ext cx="845290" cy="137232"/>
          </a:xfrm>
          <a:custGeom>
            <a:rect b="b" l="l" r="r" t="t"/>
            <a:pathLst>
              <a:path extrusionOk="0" h="901" w="5549">
                <a:moveTo>
                  <a:pt x="4214" y="352"/>
                </a:moveTo>
                <a:lnTo>
                  <a:pt x="4189" y="361"/>
                </a:lnTo>
                <a:lnTo>
                  <a:pt x="4164" y="374"/>
                </a:lnTo>
                <a:lnTo>
                  <a:pt x="4142" y="393"/>
                </a:lnTo>
                <a:lnTo>
                  <a:pt x="4120" y="416"/>
                </a:lnTo>
                <a:lnTo>
                  <a:pt x="4102" y="443"/>
                </a:lnTo>
                <a:lnTo>
                  <a:pt x="4085" y="473"/>
                </a:lnTo>
                <a:lnTo>
                  <a:pt x="4071" y="505"/>
                </a:lnTo>
                <a:lnTo>
                  <a:pt x="4061" y="537"/>
                </a:lnTo>
                <a:lnTo>
                  <a:pt x="4053" y="571"/>
                </a:lnTo>
                <a:lnTo>
                  <a:pt x="4049" y="603"/>
                </a:lnTo>
                <a:lnTo>
                  <a:pt x="4049" y="633"/>
                </a:lnTo>
                <a:lnTo>
                  <a:pt x="4053" y="662"/>
                </a:lnTo>
                <a:lnTo>
                  <a:pt x="4061" y="687"/>
                </a:lnTo>
                <a:lnTo>
                  <a:pt x="4075" y="707"/>
                </a:lnTo>
                <a:lnTo>
                  <a:pt x="4093" y="723"/>
                </a:lnTo>
                <a:lnTo>
                  <a:pt x="4117" y="731"/>
                </a:lnTo>
                <a:lnTo>
                  <a:pt x="4145" y="733"/>
                </a:lnTo>
                <a:lnTo>
                  <a:pt x="4172" y="728"/>
                </a:lnTo>
                <a:lnTo>
                  <a:pt x="4198" y="714"/>
                </a:lnTo>
                <a:lnTo>
                  <a:pt x="4221" y="696"/>
                </a:lnTo>
                <a:lnTo>
                  <a:pt x="4243" y="672"/>
                </a:lnTo>
                <a:lnTo>
                  <a:pt x="4263" y="643"/>
                </a:lnTo>
                <a:lnTo>
                  <a:pt x="4278" y="613"/>
                </a:lnTo>
                <a:lnTo>
                  <a:pt x="4293" y="581"/>
                </a:lnTo>
                <a:lnTo>
                  <a:pt x="4304" y="547"/>
                </a:lnTo>
                <a:lnTo>
                  <a:pt x="4310" y="514"/>
                </a:lnTo>
                <a:lnTo>
                  <a:pt x="4314" y="480"/>
                </a:lnTo>
                <a:lnTo>
                  <a:pt x="4312" y="448"/>
                </a:lnTo>
                <a:lnTo>
                  <a:pt x="4309" y="420"/>
                </a:lnTo>
                <a:lnTo>
                  <a:pt x="4299" y="396"/>
                </a:lnTo>
                <a:lnTo>
                  <a:pt x="4285" y="376"/>
                </a:lnTo>
                <a:lnTo>
                  <a:pt x="4265" y="361"/>
                </a:lnTo>
                <a:lnTo>
                  <a:pt x="4241" y="352"/>
                </a:lnTo>
                <a:lnTo>
                  <a:pt x="4214" y="352"/>
                </a:lnTo>
                <a:close/>
                <a:moveTo>
                  <a:pt x="2818" y="352"/>
                </a:moveTo>
                <a:lnTo>
                  <a:pt x="2792" y="361"/>
                </a:lnTo>
                <a:lnTo>
                  <a:pt x="2769" y="374"/>
                </a:lnTo>
                <a:lnTo>
                  <a:pt x="2745" y="393"/>
                </a:lnTo>
                <a:lnTo>
                  <a:pt x="2725" y="416"/>
                </a:lnTo>
                <a:lnTo>
                  <a:pt x="2705" y="443"/>
                </a:lnTo>
                <a:lnTo>
                  <a:pt x="2690" y="473"/>
                </a:lnTo>
                <a:lnTo>
                  <a:pt x="2674" y="505"/>
                </a:lnTo>
                <a:lnTo>
                  <a:pt x="2664" y="537"/>
                </a:lnTo>
                <a:lnTo>
                  <a:pt x="2656" y="571"/>
                </a:lnTo>
                <a:lnTo>
                  <a:pt x="2653" y="603"/>
                </a:lnTo>
                <a:lnTo>
                  <a:pt x="2653" y="633"/>
                </a:lnTo>
                <a:lnTo>
                  <a:pt x="2656" y="662"/>
                </a:lnTo>
                <a:lnTo>
                  <a:pt x="2664" y="687"/>
                </a:lnTo>
                <a:lnTo>
                  <a:pt x="2678" y="707"/>
                </a:lnTo>
                <a:lnTo>
                  <a:pt x="2696" y="723"/>
                </a:lnTo>
                <a:lnTo>
                  <a:pt x="2720" y="731"/>
                </a:lnTo>
                <a:lnTo>
                  <a:pt x="2749" y="733"/>
                </a:lnTo>
                <a:lnTo>
                  <a:pt x="2775" y="728"/>
                </a:lnTo>
                <a:lnTo>
                  <a:pt x="2801" y="714"/>
                </a:lnTo>
                <a:lnTo>
                  <a:pt x="2826" y="696"/>
                </a:lnTo>
                <a:lnTo>
                  <a:pt x="2846" y="672"/>
                </a:lnTo>
                <a:lnTo>
                  <a:pt x="2866" y="643"/>
                </a:lnTo>
                <a:lnTo>
                  <a:pt x="2883" y="613"/>
                </a:lnTo>
                <a:lnTo>
                  <a:pt x="2897" y="581"/>
                </a:lnTo>
                <a:lnTo>
                  <a:pt x="2907" y="547"/>
                </a:lnTo>
                <a:lnTo>
                  <a:pt x="2913" y="514"/>
                </a:lnTo>
                <a:lnTo>
                  <a:pt x="2917" y="480"/>
                </a:lnTo>
                <a:lnTo>
                  <a:pt x="2917" y="448"/>
                </a:lnTo>
                <a:lnTo>
                  <a:pt x="2912" y="420"/>
                </a:lnTo>
                <a:lnTo>
                  <a:pt x="2902" y="396"/>
                </a:lnTo>
                <a:lnTo>
                  <a:pt x="2888" y="376"/>
                </a:lnTo>
                <a:lnTo>
                  <a:pt x="2868" y="361"/>
                </a:lnTo>
                <a:lnTo>
                  <a:pt x="2844" y="352"/>
                </a:lnTo>
                <a:lnTo>
                  <a:pt x="2818" y="352"/>
                </a:lnTo>
                <a:close/>
                <a:moveTo>
                  <a:pt x="5470" y="261"/>
                </a:moveTo>
                <a:lnTo>
                  <a:pt x="5465" y="283"/>
                </a:lnTo>
                <a:lnTo>
                  <a:pt x="5477" y="283"/>
                </a:lnTo>
                <a:lnTo>
                  <a:pt x="5480" y="283"/>
                </a:lnTo>
                <a:lnTo>
                  <a:pt x="5485" y="283"/>
                </a:lnTo>
                <a:lnTo>
                  <a:pt x="5488" y="283"/>
                </a:lnTo>
                <a:lnTo>
                  <a:pt x="5493" y="281"/>
                </a:lnTo>
                <a:lnTo>
                  <a:pt x="5497" y="280"/>
                </a:lnTo>
                <a:lnTo>
                  <a:pt x="5498" y="276"/>
                </a:lnTo>
                <a:lnTo>
                  <a:pt x="5500" y="271"/>
                </a:lnTo>
                <a:lnTo>
                  <a:pt x="5500" y="266"/>
                </a:lnTo>
                <a:lnTo>
                  <a:pt x="5498" y="265"/>
                </a:lnTo>
                <a:lnTo>
                  <a:pt x="5495" y="261"/>
                </a:lnTo>
                <a:lnTo>
                  <a:pt x="5490" y="261"/>
                </a:lnTo>
                <a:lnTo>
                  <a:pt x="5485" y="261"/>
                </a:lnTo>
                <a:lnTo>
                  <a:pt x="5470" y="261"/>
                </a:lnTo>
                <a:close/>
                <a:moveTo>
                  <a:pt x="5488" y="250"/>
                </a:moveTo>
                <a:lnTo>
                  <a:pt x="5495" y="251"/>
                </a:lnTo>
                <a:lnTo>
                  <a:pt x="5500" y="253"/>
                </a:lnTo>
                <a:lnTo>
                  <a:pt x="5504" y="255"/>
                </a:lnTo>
                <a:lnTo>
                  <a:pt x="5507" y="258"/>
                </a:lnTo>
                <a:lnTo>
                  <a:pt x="5509" y="263"/>
                </a:lnTo>
                <a:lnTo>
                  <a:pt x="5510" y="268"/>
                </a:lnTo>
                <a:lnTo>
                  <a:pt x="5510" y="271"/>
                </a:lnTo>
                <a:lnTo>
                  <a:pt x="5509" y="278"/>
                </a:lnTo>
                <a:lnTo>
                  <a:pt x="5505" y="285"/>
                </a:lnTo>
                <a:lnTo>
                  <a:pt x="5500" y="290"/>
                </a:lnTo>
                <a:lnTo>
                  <a:pt x="5495" y="292"/>
                </a:lnTo>
                <a:lnTo>
                  <a:pt x="5488" y="293"/>
                </a:lnTo>
                <a:lnTo>
                  <a:pt x="5502" y="327"/>
                </a:lnTo>
                <a:lnTo>
                  <a:pt x="5488" y="327"/>
                </a:lnTo>
                <a:lnTo>
                  <a:pt x="5477" y="293"/>
                </a:lnTo>
                <a:lnTo>
                  <a:pt x="5463" y="293"/>
                </a:lnTo>
                <a:lnTo>
                  <a:pt x="5455" y="327"/>
                </a:lnTo>
                <a:lnTo>
                  <a:pt x="5443" y="327"/>
                </a:lnTo>
                <a:lnTo>
                  <a:pt x="5460" y="251"/>
                </a:lnTo>
                <a:lnTo>
                  <a:pt x="5488" y="250"/>
                </a:lnTo>
                <a:close/>
                <a:moveTo>
                  <a:pt x="5477" y="231"/>
                </a:moveTo>
                <a:lnTo>
                  <a:pt x="5453" y="236"/>
                </a:lnTo>
                <a:lnTo>
                  <a:pt x="5435" y="248"/>
                </a:lnTo>
                <a:lnTo>
                  <a:pt x="5421" y="268"/>
                </a:lnTo>
                <a:lnTo>
                  <a:pt x="5416" y="292"/>
                </a:lnTo>
                <a:lnTo>
                  <a:pt x="5421" y="315"/>
                </a:lnTo>
                <a:lnTo>
                  <a:pt x="5435" y="335"/>
                </a:lnTo>
                <a:lnTo>
                  <a:pt x="5453" y="349"/>
                </a:lnTo>
                <a:lnTo>
                  <a:pt x="5477" y="352"/>
                </a:lnTo>
                <a:lnTo>
                  <a:pt x="5500" y="349"/>
                </a:lnTo>
                <a:lnTo>
                  <a:pt x="5520" y="335"/>
                </a:lnTo>
                <a:lnTo>
                  <a:pt x="5534" y="315"/>
                </a:lnTo>
                <a:lnTo>
                  <a:pt x="5539" y="292"/>
                </a:lnTo>
                <a:lnTo>
                  <a:pt x="5534" y="268"/>
                </a:lnTo>
                <a:lnTo>
                  <a:pt x="5520" y="248"/>
                </a:lnTo>
                <a:lnTo>
                  <a:pt x="5500" y="236"/>
                </a:lnTo>
                <a:lnTo>
                  <a:pt x="5477" y="231"/>
                </a:lnTo>
                <a:close/>
                <a:moveTo>
                  <a:pt x="1151" y="226"/>
                </a:moveTo>
                <a:lnTo>
                  <a:pt x="1387" y="226"/>
                </a:lnTo>
                <a:lnTo>
                  <a:pt x="1242" y="877"/>
                </a:lnTo>
                <a:lnTo>
                  <a:pt x="1005" y="876"/>
                </a:lnTo>
                <a:lnTo>
                  <a:pt x="1151" y="226"/>
                </a:lnTo>
                <a:close/>
                <a:moveTo>
                  <a:pt x="5477" y="221"/>
                </a:moveTo>
                <a:lnTo>
                  <a:pt x="5500" y="224"/>
                </a:lnTo>
                <a:lnTo>
                  <a:pt x="5519" y="234"/>
                </a:lnTo>
                <a:lnTo>
                  <a:pt x="5535" y="250"/>
                </a:lnTo>
                <a:lnTo>
                  <a:pt x="5546" y="268"/>
                </a:lnTo>
                <a:lnTo>
                  <a:pt x="5549" y="292"/>
                </a:lnTo>
                <a:lnTo>
                  <a:pt x="5546" y="313"/>
                </a:lnTo>
                <a:lnTo>
                  <a:pt x="5535" y="334"/>
                </a:lnTo>
                <a:lnTo>
                  <a:pt x="5519" y="349"/>
                </a:lnTo>
                <a:lnTo>
                  <a:pt x="5500" y="359"/>
                </a:lnTo>
                <a:lnTo>
                  <a:pt x="5477" y="364"/>
                </a:lnTo>
                <a:lnTo>
                  <a:pt x="5455" y="359"/>
                </a:lnTo>
                <a:lnTo>
                  <a:pt x="5435" y="349"/>
                </a:lnTo>
                <a:lnTo>
                  <a:pt x="5419" y="334"/>
                </a:lnTo>
                <a:lnTo>
                  <a:pt x="5409" y="313"/>
                </a:lnTo>
                <a:lnTo>
                  <a:pt x="5406" y="292"/>
                </a:lnTo>
                <a:lnTo>
                  <a:pt x="5409" y="268"/>
                </a:lnTo>
                <a:lnTo>
                  <a:pt x="5419" y="250"/>
                </a:lnTo>
                <a:lnTo>
                  <a:pt x="5435" y="234"/>
                </a:lnTo>
                <a:lnTo>
                  <a:pt x="5455" y="224"/>
                </a:lnTo>
                <a:lnTo>
                  <a:pt x="5477" y="221"/>
                </a:lnTo>
                <a:close/>
                <a:moveTo>
                  <a:pt x="1783" y="209"/>
                </a:moveTo>
                <a:lnTo>
                  <a:pt x="1833" y="214"/>
                </a:lnTo>
                <a:lnTo>
                  <a:pt x="1875" y="224"/>
                </a:lnTo>
                <a:lnTo>
                  <a:pt x="1912" y="238"/>
                </a:lnTo>
                <a:lnTo>
                  <a:pt x="1944" y="255"/>
                </a:lnTo>
                <a:lnTo>
                  <a:pt x="1969" y="275"/>
                </a:lnTo>
                <a:lnTo>
                  <a:pt x="1991" y="295"/>
                </a:lnTo>
                <a:lnTo>
                  <a:pt x="2008" y="319"/>
                </a:lnTo>
                <a:lnTo>
                  <a:pt x="2022" y="340"/>
                </a:lnTo>
                <a:lnTo>
                  <a:pt x="2032" y="364"/>
                </a:lnTo>
                <a:lnTo>
                  <a:pt x="2040" y="386"/>
                </a:lnTo>
                <a:lnTo>
                  <a:pt x="2045" y="408"/>
                </a:lnTo>
                <a:lnTo>
                  <a:pt x="2047" y="426"/>
                </a:lnTo>
                <a:lnTo>
                  <a:pt x="2048" y="443"/>
                </a:lnTo>
                <a:lnTo>
                  <a:pt x="2048" y="455"/>
                </a:lnTo>
                <a:lnTo>
                  <a:pt x="2048" y="465"/>
                </a:lnTo>
                <a:lnTo>
                  <a:pt x="2048" y="470"/>
                </a:lnTo>
                <a:lnTo>
                  <a:pt x="1804" y="470"/>
                </a:lnTo>
                <a:lnTo>
                  <a:pt x="1806" y="463"/>
                </a:lnTo>
                <a:lnTo>
                  <a:pt x="1806" y="455"/>
                </a:lnTo>
                <a:lnTo>
                  <a:pt x="1806" y="441"/>
                </a:lnTo>
                <a:lnTo>
                  <a:pt x="1806" y="428"/>
                </a:lnTo>
                <a:lnTo>
                  <a:pt x="1803" y="413"/>
                </a:lnTo>
                <a:lnTo>
                  <a:pt x="1796" y="398"/>
                </a:lnTo>
                <a:lnTo>
                  <a:pt x="1788" y="384"/>
                </a:lnTo>
                <a:lnTo>
                  <a:pt x="1776" y="374"/>
                </a:lnTo>
                <a:lnTo>
                  <a:pt x="1761" y="366"/>
                </a:lnTo>
                <a:lnTo>
                  <a:pt x="1739" y="364"/>
                </a:lnTo>
                <a:lnTo>
                  <a:pt x="1714" y="369"/>
                </a:lnTo>
                <a:lnTo>
                  <a:pt x="1690" y="379"/>
                </a:lnTo>
                <a:lnTo>
                  <a:pt x="1668" y="396"/>
                </a:lnTo>
                <a:lnTo>
                  <a:pt x="1646" y="418"/>
                </a:lnTo>
                <a:lnTo>
                  <a:pt x="1628" y="441"/>
                </a:lnTo>
                <a:lnTo>
                  <a:pt x="1611" y="470"/>
                </a:lnTo>
                <a:lnTo>
                  <a:pt x="1597" y="500"/>
                </a:lnTo>
                <a:lnTo>
                  <a:pt x="1586" y="532"/>
                </a:lnTo>
                <a:lnTo>
                  <a:pt x="1577" y="564"/>
                </a:lnTo>
                <a:lnTo>
                  <a:pt x="1572" y="596"/>
                </a:lnTo>
                <a:lnTo>
                  <a:pt x="1570" y="625"/>
                </a:lnTo>
                <a:lnTo>
                  <a:pt x="1572" y="654"/>
                </a:lnTo>
                <a:lnTo>
                  <a:pt x="1579" y="679"/>
                </a:lnTo>
                <a:lnTo>
                  <a:pt x="1591" y="699"/>
                </a:lnTo>
                <a:lnTo>
                  <a:pt x="1606" y="716"/>
                </a:lnTo>
                <a:lnTo>
                  <a:pt x="1626" y="728"/>
                </a:lnTo>
                <a:lnTo>
                  <a:pt x="1651" y="731"/>
                </a:lnTo>
                <a:lnTo>
                  <a:pt x="1677" y="728"/>
                </a:lnTo>
                <a:lnTo>
                  <a:pt x="1698" y="719"/>
                </a:lnTo>
                <a:lnTo>
                  <a:pt x="1719" y="706"/>
                </a:lnTo>
                <a:lnTo>
                  <a:pt x="1734" y="689"/>
                </a:lnTo>
                <a:lnTo>
                  <a:pt x="1746" y="672"/>
                </a:lnTo>
                <a:lnTo>
                  <a:pt x="1756" y="657"/>
                </a:lnTo>
                <a:lnTo>
                  <a:pt x="1762" y="645"/>
                </a:lnTo>
                <a:lnTo>
                  <a:pt x="1766" y="638"/>
                </a:lnTo>
                <a:lnTo>
                  <a:pt x="2011" y="638"/>
                </a:lnTo>
                <a:lnTo>
                  <a:pt x="2010" y="642"/>
                </a:lnTo>
                <a:lnTo>
                  <a:pt x="2008" y="650"/>
                </a:lnTo>
                <a:lnTo>
                  <a:pt x="2001" y="664"/>
                </a:lnTo>
                <a:lnTo>
                  <a:pt x="1995" y="680"/>
                </a:lnTo>
                <a:lnTo>
                  <a:pt x="1984" y="701"/>
                </a:lnTo>
                <a:lnTo>
                  <a:pt x="1971" y="723"/>
                </a:lnTo>
                <a:lnTo>
                  <a:pt x="1954" y="746"/>
                </a:lnTo>
                <a:lnTo>
                  <a:pt x="1934" y="771"/>
                </a:lnTo>
                <a:lnTo>
                  <a:pt x="1909" y="795"/>
                </a:lnTo>
                <a:lnTo>
                  <a:pt x="1880" y="819"/>
                </a:lnTo>
                <a:lnTo>
                  <a:pt x="1848" y="840"/>
                </a:lnTo>
                <a:lnTo>
                  <a:pt x="1811" y="859"/>
                </a:lnTo>
                <a:lnTo>
                  <a:pt x="1769" y="874"/>
                </a:lnTo>
                <a:lnTo>
                  <a:pt x="1722" y="888"/>
                </a:lnTo>
                <a:lnTo>
                  <a:pt x="1668" y="894"/>
                </a:lnTo>
                <a:lnTo>
                  <a:pt x="1611" y="896"/>
                </a:lnTo>
                <a:lnTo>
                  <a:pt x="1559" y="891"/>
                </a:lnTo>
                <a:lnTo>
                  <a:pt x="1512" y="879"/>
                </a:lnTo>
                <a:lnTo>
                  <a:pt x="1471" y="862"/>
                </a:lnTo>
                <a:lnTo>
                  <a:pt x="1436" y="840"/>
                </a:lnTo>
                <a:lnTo>
                  <a:pt x="1407" y="813"/>
                </a:lnTo>
                <a:lnTo>
                  <a:pt x="1382" y="781"/>
                </a:lnTo>
                <a:lnTo>
                  <a:pt x="1363" y="746"/>
                </a:lnTo>
                <a:lnTo>
                  <a:pt x="1350" y="707"/>
                </a:lnTo>
                <a:lnTo>
                  <a:pt x="1342" y="669"/>
                </a:lnTo>
                <a:lnTo>
                  <a:pt x="1338" y="627"/>
                </a:lnTo>
                <a:lnTo>
                  <a:pt x="1340" y="583"/>
                </a:lnTo>
                <a:lnTo>
                  <a:pt x="1345" y="539"/>
                </a:lnTo>
                <a:lnTo>
                  <a:pt x="1357" y="497"/>
                </a:lnTo>
                <a:lnTo>
                  <a:pt x="1374" y="455"/>
                </a:lnTo>
                <a:lnTo>
                  <a:pt x="1394" y="413"/>
                </a:lnTo>
                <a:lnTo>
                  <a:pt x="1419" y="374"/>
                </a:lnTo>
                <a:lnTo>
                  <a:pt x="1449" y="339"/>
                </a:lnTo>
                <a:lnTo>
                  <a:pt x="1485" y="305"/>
                </a:lnTo>
                <a:lnTo>
                  <a:pt x="1523" y="276"/>
                </a:lnTo>
                <a:lnTo>
                  <a:pt x="1567" y="251"/>
                </a:lnTo>
                <a:lnTo>
                  <a:pt x="1614" y="231"/>
                </a:lnTo>
                <a:lnTo>
                  <a:pt x="1666" y="218"/>
                </a:lnTo>
                <a:lnTo>
                  <a:pt x="1722" y="211"/>
                </a:lnTo>
                <a:lnTo>
                  <a:pt x="1783" y="209"/>
                </a:lnTo>
                <a:close/>
                <a:moveTo>
                  <a:pt x="4258" y="201"/>
                </a:moveTo>
                <a:lnTo>
                  <a:pt x="4312" y="207"/>
                </a:lnTo>
                <a:lnTo>
                  <a:pt x="4361" y="219"/>
                </a:lnTo>
                <a:lnTo>
                  <a:pt x="4403" y="238"/>
                </a:lnTo>
                <a:lnTo>
                  <a:pt x="4440" y="261"/>
                </a:lnTo>
                <a:lnTo>
                  <a:pt x="4470" y="290"/>
                </a:lnTo>
                <a:lnTo>
                  <a:pt x="4495" y="322"/>
                </a:lnTo>
                <a:lnTo>
                  <a:pt x="4516" y="357"/>
                </a:lnTo>
                <a:lnTo>
                  <a:pt x="4529" y="396"/>
                </a:lnTo>
                <a:lnTo>
                  <a:pt x="4538" y="436"/>
                </a:lnTo>
                <a:lnTo>
                  <a:pt x="4543" y="478"/>
                </a:lnTo>
                <a:lnTo>
                  <a:pt x="4541" y="522"/>
                </a:lnTo>
                <a:lnTo>
                  <a:pt x="4534" y="566"/>
                </a:lnTo>
                <a:lnTo>
                  <a:pt x="4522" y="608"/>
                </a:lnTo>
                <a:lnTo>
                  <a:pt x="4506" y="652"/>
                </a:lnTo>
                <a:lnTo>
                  <a:pt x="4485" y="692"/>
                </a:lnTo>
                <a:lnTo>
                  <a:pt x="4460" y="731"/>
                </a:lnTo>
                <a:lnTo>
                  <a:pt x="4430" y="768"/>
                </a:lnTo>
                <a:lnTo>
                  <a:pt x="4396" y="800"/>
                </a:lnTo>
                <a:lnTo>
                  <a:pt x="4357" y="830"/>
                </a:lnTo>
                <a:lnTo>
                  <a:pt x="4314" y="856"/>
                </a:lnTo>
                <a:lnTo>
                  <a:pt x="4267" y="874"/>
                </a:lnTo>
                <a:lnTo>
                  <a:pt x="4216" y="889"/>
                </a:lnTo>
                <a:lnTo>
                  <a:pt x="4161" y="898"/>
                </a:lnTo>
                <a:lnTo>
                  <a:pt x="4103" y="898"/>
                </a:lnTo>
                <a:lnTo>
                  <a:pt x="4048" y="893"/>
                </a:lnTo>
                <a:lnTo>
                  <a:pt x="4001" y="881"/>
                </a:lnTo>
                <a:lnTo>
                  <a:pt x="3957" y="864"/>
                </a:lnTo>
                <a:lnTo>
                  <a:pt x="3920" y="842"/>
                </a:lnTo>
                <a:lnTo>
                  <a:pt x="3890" y="815"/>
                </a:lnTo>
                <a:lnTo>
                  <a:pt x="3863" y="785"/>
                </a:lnTo>
                <a:lnTo>
                  <a:pt x="3842" y="753"/>
                </a:lnTo>
                <a:lnTo>
                  <a:pt x="3827" y="716"/>
                </a:lnTo>
                <a:lnTo>
                  <a:pt x="3817" y="677"/>
                </a:lnTo>
                <a:lnTo>
                  <a:pt x="3810" y="637"/>
                </a:lnTo>
                <a:lnTo>
                  <a:pt x="3810" y="596"/>
                </a:lnTo>
                <a:lnTo>
                  <a:pt x="3816" y="554"/>
                </a:lnTo>
                <a:lnTo>
                  <a:pt x="3824" y="512"/>
                </a:lnTo>
                <a:lnTo>
                  <a:pt x="3837" y="470"/>
                </a:lnTo>
                <a:lnTo>
                  <a:pt x="3856" y="430"/>
                </a:lnTo>
                <a:lnTo>
                  <a:pt x="3878" y="391"/>
                </a:lnTo>
                <a:lnTo>
                  <a:pt x="3905" y="354"/>
                </a:lnTo>
                <a:lnTo>
                  <a:pt x="3935" y="320"/>
                </a:lnTo>
                <a:lnTo>
                  <a:pt x="3970" y="290"/>
                </a:lnTo>
                <a:lnTo>
                  <a:pt x="4009" y="261"/>
                </a:lnTo>
                <a:lnTo>
                  <a:pt x="4051" y="239"/>
                </a:lnTo>
                <a:lnTo>
                  <a:pt x="4098" y="221"/>
                </a:lnTo>
                <a:lnTo>
                  <a:pt x="4147" y="207"/>
                </a:lnTo>
                <a:lnTo>
                  <a:pt x="4201" y="201"/>
                </a:lnTo>
                <a:lnTo>
                  <a:pt x="4258" y="201"/>
                </a:lnTo>
                <a:close/>
                <a:moveTo>
                  <a:pt x="3531" y="199"/>
                </a:moveTo>
                <a:lnTo>
                  <a:pt x="3587" y="201"/>
                </a:lnTo>
                <a:lnTo>
                  <a:pt x="3635" y="207"/>
                </a:lnTo>
                <a:lnTo>
                  <a:pt x="3676" y="218"/>
                </a:lnTo>
                <a:lnTo>
                  <a:pt x="3710" y="229"/>
                </a:lnTo>
                <a:lnTo>
                  <a:pt x="3738" y="243"/>
                </a:lnTo>
                <a:lnTo>
                  <a:pt x="3760" y="260"/>
                </a:lnTo>
                <a:lnTo>
                  <a:pt x="3777" y="276"/>
                </a:lnTo>
                <a:lnTo>
                  <a:pt x="3790" y="295"/>
                </a:lnTo>
                <a:lnTo>
                  <a:pt x="3800" y="313"/>
                </a:lnTo>
                <a:lnTo>
                  <a:pt x="3807" y="332"/>
                </a:lnTo>
                <a:lnTo>
                  <a:pt x="3810" y="349"/>
                </a:lnTo>
                <a:lnTo>
                  <a:pt x="3812" y="366"/>
                </a:lnTo>
                <a:lnTo>
                  <a:pt x="3812" y="381"/>
                </a:lnTo>
                <a:lnTo>
                  <a:pt x="3812" y="394"/>
                </a:lnTo>
                <a:lnTo>
                  <a:pt x="3810" y="404"/>
                </a:lnTo>
                <a:lnTo>
                  <a:pt x="3810" y="411"/>
                </a:lnTo>
                <a:lnTo>
                  <a:pt x="3810" y="416"/>
                </a:lnTo>
                <a:lnTo>
                  <a:pt x="3583" y="416"/>
                </a:lnTo>
                <a:lnTo>
                  <a:pt x="3585" y="414"/>
                </a:lnTo>
                <a:lnTo>
                  <a:pt x="3585" y="408"/>
                </a:lnTo>
                <a:lnTo>
                  <a:pt x="3587" y="398"/>
                </a:lnTo>
                <a:lnTo>
                  <a:pt x="3587" y="386"/>
                </a:lnTo>
                <a:lnTo>
                  <a:pt x="3583" y="374"/>
                </a:lnTo>
                <a:lnTo>
                  <a:pt x="3578" y="362"/>
                </a:lnTo>
                <a:lnTo>
                  <a:pt x="3568" y="351"/>
                </a:lnTo>
                <a:lnTo>
                  <a:pt x="3553" y="340"/>
                </a:lnTo>
                <a:lnTo>
                  <a:pt x="3534" y="334"/>
                </a:lnTo>
                <a:lnTo>
                  <a:pt x="3508" y="332"/>
                </a:lnTo>
                <a:lnTo>
                  <a:pt x="3481" y="334"/>
                </a:lnTo>
                <a:lnTo>
                  <a:pt x="3460" y="340"/>
                </a:lnTo>
                <a:lnTo>
                  <a:pt x="3444" y="351"/>
                </a:lnTo>
                <a:lnTo>
                  <a:pt x="3434" y="362"/>
                </a:lnTo>
                <a:lnTo>
                  <a:pt x="3427" y="376"/>
                </a:lnTo>
                <a:lnTo>
                  <a:pt x="3428" y="391"/>
                </a:lnTo>
                <a:lnTo>
                  <a:pt x="3435" y="404"/>
                </a:lnTo>
                <a:lnTo>
                  <a:pt x="3449" y="418"/>
                </a:lnTo>
                <a:lnTo>
                  <a:pt x="3469" y="430"/>
                </a:lnTo>
                <a:lnTo>
                  <a:pt x="3497" y="438"/>
                </a:lnTo>
                <a:lnTo>
                  <a:pt x="3531" y="445"/>
                </a:lnTo>
                <a:lnTo>
                  <a:pt x="3565" y="452"/>
                </a:lnTo>
                <a:lnTo>
                  <a:pt x="3597" y="458"/>
                </a:lnTo>
                <a:lnTo>
                  <a:pt x="3629" y="465"/>
                </a:lnTo>
                <a:lnTo>
                  <a:pt x="3659" y="475"/>
                </a:lnTo>
                <a:lnTo>
                  <a:pt x="3688" y="487"/>
                </a:lnTo>
                <a:lnTo>
                  <a:pt x="3715" y="502"/>
                </a:lnTo>
                <a:lnTo>
                  <a:pt x="3736" y="521"/>
                </a:lnTo>
                <a:lnTo>
                  <a:pt x="3757" y="542"/>
                </a:lnTo>
                <a:lnTo>
                  <a:pt x="3772" y="569"/>
                </a:lnTo>
                <a:lnTo>
                  <a:pt x="3782" y="601"/>
                </a:lnTo>
                <a:lnTo>
                  <a:pt x="3787" y="642"/>
                </a:lnTo>
                <a:lnTo>
                  <a:pt x="3787" y="652"/>
                </a:lnTo>
                <a:lnTo>
                  <a:pt x="3785" y="665"/>
                </a:lnTo>
                <a:lnTo>
                  <a:pt x="3784" y="682"/>
                </a:lnTo>
                <a:lnTo>
                  <a:pt x="3779" y="702"/>
                </a:lnTo>
                <a:lnTo>
                  <a:pt x="3772" y="723"/>
                </a:lnTo>
                <a:lnTo>
                  <a:pt x="3762" y="744"/>
                </a:lnTo>
                <a:lnTo>
                  <a:pt x="3748" y="768"/>
                </a:lnTo>
                <a:lnTo>
                  <a:pt x="3733" y="790"/>
                </a:lnTo>
                <a:lnTo>
                  <a:pt x="3711" y="812"/>
                </a:lnTo>
                <a:lnTo>
                  <a:pt x="3688" y="832"/>
                </a:lnTo>
                <a:lnTo>
                  <a:pt x="3657" y="852"/>
                </a:lnTo>
                <a:lnTo>
                  <a:pt x="3622" y="869"/>
                </a:lnTo>
                <a:lnTo>
                  <a:pt x="3582" y="882"/>
                </a:lnTo>
                <a:lnTo>
                  <a:pt x="3534" y="893"/>
                </a:lnTo>
                <a:lnTo>
                  <a:pt x="3481" y="899"/>
                </a:lnTo>
                <a:lnTo>
                  <a:pt x="3420" y="901"/>
                </a:lnTo>
                <a:lnTo>
                  <a:pt x="3359" y="898"/>
                </a:lnTo>
                <a:lnTo>
                  <a:pt x="3306" y="891"/>
                </a:lnTo>
                <a:lnTo>
                  <a:pt x="3260" y="881"/>
                </a:lnTo>
                <a:lnTo>
                  <a:pt x="3221" y="869"/>
                </a:lnTo>
                <a:lnTo>
                  <a:pt x="3188" y="854"/>
                </a:lnTo>
                <a:lnTo>
                  <a:pt x="3161" y="837"/>
                </a:lnTo>
                <a:lnTo>
                  <a:pt x="3139" y="820"/>
                </a:lnTo>
                <a:lnTo>
                  <a:pt x="3122" y="800"/>
                </a:lnTo>
                <a:lnTo>
                  <a:pt x="3109" y="780"/>
                </a:lnTo>
                <a:lnTo>
                  <a:pt x="3100" y="760"/>
                </a:lnTo>
                <a:lnTo>
                  <a:pt x="3094" y="739"/>
                </a:lnTo>
                <a:lnTo>
                  <a:pt x="3092" y="721"/>
                </a:lnTo>
                <a:lnTo>
                  <a:pt x="3090" y="702"/>
                </a:lnTo>
                <a:lnTo>
                  <a:pt x="3090" y="686"/>
                </a:lnTo>
                <a:lnTo>
                  <a:pt x="3068" y="723"/>
                </a:lnTo>
                <a:lnTo>
                  <a:pt x="3040" y="760"/>
                </a:lnTo>
                <a:lnTo>
                  <a:pt x="3006" y="793"/>
                </a:lnTo>
                <a:lnTo>
                  <a:pt x="2967" y="824"/>
                </a:lnTo>
                <a:lnTo>
                  <a:pt x="2924" y="850"/>
                </a:lnTo>
                <a:lnTo>
                  <a:pt x="2875" y="871"/>
                </a:lnTo>
                <a:lnTo>
                  <a:pt x="2823" y="888"/>
                </a:lnTo>
                <a:lnTo>
                  <a:pt x="2765" y="896"/>
                </a:lnTo>
                <a:lnTo>
                  <a:pt x="2705" y="898"/>
                </a:lnTo>
                <a:lnTo>
                  <a:pt x="2651" y="893"/>
                </a:lnTo>
                <a:lnTo>
                  <a:pt x="2602" y="881"/>
                </a:lnTo>
                <a:lnTo>
                  <a:pt x="2560" y="864"/>
                </a:lnTo>
                <a:lnTo>
                  <a:pt x="2523" y="842"/>
                </a:lnTo>
                <a:lnTo>
                  <a:pt x="2491" y="815"/>
                </a:lnTo>
                <a:lnTo>
                  <a:pt x="2466" y="785"/>
                </a:lnTo>
                <a:lnTo>
                  <a:pt x="2444" y="751"/>
                </a:lnTo>
                <a:lnTo>
                  <a:pt x="2429" y="714"/>
                </a:lnTo>
                <a:lnTo>
                  <a:pt x="2419" y="675"/>
                </a:lnTo>
                <a:lnTo>
                  <a:pt x="2414" y="635"/>
                </a:lnTo>
                <a:lnTo>
                  <a:pt x="2414" y="593"/>
                </a:lnTo>
                <a:lnTo>
                  <a:pt x="2419" y="551"/>
                </a:lnTo>
                <a:lnTo>
                  <a:pt x="2429" y="509"/>
                </a:lnTo>
                <a:lnTo>
                  <a:pt x="2442" y="467"/>
                </a:lnTo>
                <a:lnTo>
                  <a:pt x="2462" y="426"/>
                </a:lnTo>
                <a:lnTo>
                  <a:pt x="2446" y="426"/>
                </a:lnTo>
                <a:lnTo>
                  <a:pt x="2429" y="430"/>
                </a:lnTo>
                <a:lnTo>
                  <a:pt x="2410" y="435"/>
                </a:lnTo>
                <a:lnTo>
                  <a:pt x="2388" y="443"/>
                </a:lnTo>
                <a:lnTo>
                  <a:pt x="2368" y="455"/>
                </a:lnTo>
                <a:lnTo>
                  <a:pt x="2348" y="472"/>
                </a:lnTo>
                <a:lnTo>
                  <a:pt x="2326" y="494"/>
                </a:lnTo>
                <a:lnTo>
                  <a:pt x="2308" y="521"/>
                </a:lnTo>
                <a:lnTo>
                  <a:pt x="2289" y="556"/>
                </a:lnTo>
                <a:lnTo>
                  <a:pt x="2274" y="596"/>
                </a:lnTo>
                <a:lnTo>
                  <a:pt x="2260" y="645"/>
                </a:lnTo>
                <a:lnTo>
                  <a:pt x="2207" y="877"/>
                </a:lnTo>
                <a:lnTo>
                  <a:pt x="1983" y="877"/>
                </a:lnTo>
                <a:lnTo>
                  <a:pt x="2129" y="226"/>
                </a:lnTo>
                <a:lnTo>
                  <a:pt x="2341" y="226"/>
                </a:lnTo>
                <a:lnTo>
                  <a:pt x="2323" y="307"/>
                </a:lnTo>
                <a:lnTo>
                  <a:pt x="2355" y="275"/>
                </a:lnTo>
                <a:lnTo>
                  <a:pt x="2390" y="251"/>
                </a:lnTo>
                <a:lnTo>
                  <a:pt x="2432" y="233"/>
                </a:lnTo>
                <a:lnTo>
                  <a:pt x="2467" y="223"/>
                </a:lnTo>
                <a:lnTo>
                  <a:pt x="2505" y="218"/>
                </a:lnTo>
                <a:lnTo>
                  <a:pt x="2542" y="216"/>
                </a:lnTo>
                <a:lnTo>
                  <a:pt x="2506" y="357"/>
                </a:lnTo>
                <a:lnTo>
                  <a:pt x="2536" y="322"/>
                </a:lnTo>
                <a:lnTo>
                  <a:pt x="2572" y="292"/>
                </a:lnTo>
                <a:lnTo>
                  <a:pt x="2611" y="263"/>
                </a:lnTo>
                <a:lnTo>
                  <a:pt x="2654" y="239"/>
                </a:lnTo>
                <a:lnTo>
                  <a:pt x="2701" y="221"/>
                </a:lnTo>
                <a:lnTo>
                  <a:pt x="2752" y="207"/>
                </a:lnTo>
                <a:lnTo>
                  <a:pt x="2806" y="201"/>
                </a:lnTo>
                <a:lnTo>
                  <a:pt x="2863" y="201"/>
                </a:lnTo>
                <a:lnTo>
                  <a:pt x="2915" y="207"/>
                </a:lnTo>
                <a:lnTo>
                  <a:pt x="2962" y="219"/>
                </a:lnTo>
                <a:lnTo>
                  <a:pt x="3004" y="236"/>
                </a:lnTo>
                <a:lnTo>
                  <a:pt x="3041" y="258"/>
                </a:lnTo>
                <a:lnTo>
                  <a:pt x="3072" y="285"/>
                </a:lnTo>
                <a:lnTo>
                  <a:pt x="3097" y="315"/>
                </a:lnTo>
                <a:lnTo>
                  <a:pt x="3117" y="349"/>
                </a:lnTo>
                <a:lnTo>
                  <a:pt x="3132" y="386"/>
                </a:lnTo>
                <a:lnTo>
                  <a:pt x="3142" y="425"/>
                </a:lnTo>
                <a:lnTo>
                  <a:pt x="3146" y="467"/>
                </a:lnTo>
                <a:lnTo>
                  <a:pt x="3146" y="509"/>
                </a:lnTo>
                <a:lnTo>
                  <a:pt x="3139" y="554"/>
                </a:lnTo>
                <a:lnTo>
                  <a:pt x="3136" y="564"/>
                </a:lnTo>
                <a:lnTo>
                  <a:pt x="3127" y="573"/>
                </a:lnTo>
                <a:lnTo>
                  <a:pt x="3117" y="579"/>
                </a:lnTo>
                <a:lnTo>
                  <a:pt x="3104" y="585"/>
                </a:lnTo>
                <a:lnTo>
                  <a:pt x="2908" y="654"/>
                </a:lnTo>
                <a:lnTo>
                  <a:pt x="3346" y="654"/>
                </a:lnTo>
                <a:lnTo>
                  <a:pt x="3344" y="655"/>
                </a:lnTo>
                <a:lnTo>
                  <a:pt x="3344" y="660"/>
                </a:lnTo>
                <a:lnTo>
                  <a:pt x="3343" y="669"/>
                </a:lnTo>
                <a:lnTo>
                  <a:pt x="3341" y="679"/>
                </a:lnTo>
                <a:lnTo>
                  <a:pt x="3343" y="691"/>
                </a:lnTo>
                <a:lnTo>
                  <a:pt x="3346" y="702"/>
                </a:lnTo>
                <a:lnTo>
                  <a:pt x="3351" y="716"/>
                </a:lnTo>
                <a:lnTo>
                  <a:pt x="3361" y="728"/>
                </a:lnTo>
                <a:lnTo>
                  <a:pt x="3376" y="736"/>
                </a:lnTo>
                <a:lnTo>
                  <a:pt x="3395" y="744"/>
                </a:lnTo>
                <a:lnTo>
                  <a:pt x="3420" y="749"/>
                </a:lnTo>
                <a:lnTo>
                  <a:pt x="3452" y="751"/>
                </a:lnTo>
                <a:lnTo>
                  <a:pt x="3476" y="749"/>
                </a:lnTo>
                <a:lnTo>
                  <a:pt x="3497" y="741"/>
                </a:lnTo>
                <a:lnTo>
                  <a:pt x="3514" y="731"/>
                </a:lnTo>
                <a:lnTo>
                  <a:pt x="3528" y="718"/>
                </a:lnTo>
                <a:lnTo>
                  <a:pt x="3536" y="702"/>
                </a:lnTo>
                <a:lnTo>
                  <a:pt x="3538" y="686"/>
                </a:lnTo>
                <a:lnTo>
                  <a:pt x="3536" y="669"/>
                </a:lnTo>
                <a:lnTo>
                  <a:pt x="3526" y="654"/>
                </a:lnTo>
                <a:lnTo>
                  <a:pt x="3509" y="638"/>
                </a:lnTo>
                <a:lnTo>
                  <a:pt x="3486" y="627"/>
                </a:lnTo>
                <a:lnTo>
                  <a:pt x="3455" y="620"/>
                </a:lnTo>
                <a:lnTo>
                  <a:pt x="3440" y="617"/>
                </a:lnTo>
                <a:lnTo>
                  <a:pt x="3420" y="613"/>
                </a:lnTo>
                <a:lnTo>
                  <a:pt x="3398" y="608"/>
                </a:lnTo>
                <a:lnTo>
                  <a:pt x="3373" y="601"/>
                </a:lnTo>
                <a:lnTo>
                  <a:pt x="3346" y="593"/>
                </a:lnTo>
                <a:lnTo>
                  <a:pt x="3319" y="581"/>
                </a:lnTo>
                <a:lnTo>
                  <a:pt x="3292" y="569"/>
                </a:lnTo>
                <a:lnTo>
                  <a:pt x="3267" y="553"/>
                </a:lnTo>
                <a:lnTo>
                  <a:pt x="3243" y="536"/>
                </a:lnTo>
                <a:lnTo>
                  <a:pt x="3223" y="514"/>
                </a:lnTo>
                <a:lnTo>
                  <a:pt x="3206" y="489"/>
                </a:lnTo>
                <a:lnTo>
                  <a:pt x="3196" y="462"/>
                </a:lnTo>
                <a:lnTo>
                  <a:pt x="3191" y="430"/>
                </a:lnTo>
                <a:lnTo>
                  <a:pt x="3193" y="393"/>
                </a:lnTo>
                <a:lnTo>
                  <a:pt x="3201" y="356"/>
                </a:lnTo>
                <a:lnTo>
                  <a:pt x="3216" y="322"/>
                </a:lnTo>
                <a:lnTo>
                  <a:pt x="3237" y="293"/>
                </a:lnTo>
                <a:lnTo>
                  <a:pt x="3262" y="270"/>
                </a:lnTo>
                <a:lnTo>
                  <a:pt x="3290" y="250"/>
                </a:lnTo>
                <a:lnTo>
                  <a:pt x="3324" y="233"/>
                </a:lnTo>
                <a:lnTo>
                  <a:pt x="3361" y="219"/>
                </a:lnTo>
                <a:lnTo>
                  <a:pt x="3402" y="209"/>
                </a:lnTo>
                <a:lnTo>
                  <a:pt x="3442" y="202"/>
                </a:lnTo>
                <a:lnTo>
                  <a:pt x="3486" y="199"/>
                </a:lnTo>
                <a:lnTo>
                  <a:pt x="3531" y="199"/>
                </a:lnTo>
                <a:close/>
                <a:moveTo>
                  <a:pt x="4950" y="7"/>
                </a:moveTo>
                <a:lnTo>
                  <a:pt x="4977" y="9"/>
                </a:lnTo>
                <a:lnTo>
                  <a:pt x="4999" y="10"/>
                </a:lnTo>
                <a:lnTo>
                  <a:pt x="5014" y="10"/>
                </a:lnTo>
                <a:lnTo>
                  <a:pt x="5019" y="12"/>
                </a:lnTo>
                <a:lnTo>
                  <a:pt x="4994" y="133"/>
                </a:lnTo>
                <a:lnTo>
                  <a:pt x="4965" y="135"/>
                </a:lnTo>
                <a:lnTo>
                  <a:pt x="4945" y="140"/>
                </a:lnTo>
                <a:lnTo>
                  <a:pt x="4930" y="147"/>
                </a:lnTo>
                <a:lnTo>
                  <a:pt x="4920" y="159"/>
                </a:lnTo>
                <a:lnTo>
                  <a:pt x="4913" y="172"/>
                </a:lnTo>
                <a:lnTo>
                  <a:pt x="4908" y="189"/>
                </a:lnTo>
                <a:lnTo>
                  <a:pt x="4903" y="209"/>
                </a:lnTo>
                <a:lnTo>
                  <a:pt x="4899" y="226"/>
                </a:lnTo>
                <a:lnTo>
                  <a:pt x="5039" y="226"/>
                </a:lnTo>
                <a:lnTo>
                  <a:pt x="5073" y="69"/>
                </a:lnTo>
                <a:lnTo>
                  <a:pt x="5290" y="69"/>
                </a:lnTo>
                <a:lnTo>
                  <a:pt x="5254" y="226"/>
                </a:lnTo>
                <a:lnTo>
                  <a:pt x="5367" y="226"/>
                </a:lnTo>
                <a:lnTo>
                  <a:pt x="5334" y="377"/>
                </a:lnTo>
                <a:lnTo>
                  <a:pt x="5222" y="377"/>
                </a:lnTo>
                <a:lnTo>
                  <a:pt x="5162" y="662"/>
                </a:lnTo>
                <a:lnTo>
                  <a:pt x="5159" y="677"/>
                </a:lnTo>
                <a:lnTo>
                  <a:pt x="5157" y="692"/>
                </a:lnTo>
                <a:lnTo>
                  <a:pt x="5159" y="709"/>
                </a:lnTo>
                <a:lnTo>
                  <a:pt x="5167" y="718"/>
                </a:lnTo>
                <a:lnTo>
                  <a:pt x="5179" y="723"/>
                </a:lnTo>
                <a:lnTo>
                  <a:pt x="5196" y="724"/>
                </a:lnTo>
                <a:lnTo>
                  <a:pt x="5214" y="726"/>
                </a:lnTo>
                <a:lnTo>
                  <a:pt x="5231" y="726"/>
                </a:lnTo>
                <a:lnTo>
                  <a:pt x="5246" y="726"/>
                </a:lnTo>
                <a:lnTo>
                  <a:pt x="5256" y="724"/>
                </a:lnTo>
                <a:lnTo>
                  <a:pt x="5261" y="724"/>
                </a:lnTo>
                <a:lnTo>
                  <a:pt x="5224" y="872"/>
                </a:lnTo>
                <a:lnTo>
                  <a:pt x="5219" y="874"/>
                </a:lnTo>
                <a:lnTo>
                  <a:pt x="5206" y="874"/>
                </a:lnTo>
                <a:lnTo>
                  <a:pt x="5182" y="876"/>
                </a:lnTo>
                <a:lnTo>
                  <a:pt x="5155" y="877"/>
                </a:lnTo>
                <a:lnTo>
                  <a:pt x="5123" y="877"/>
                </a:lnTo>
                <a:lnTo>
                  <a:pt x="5090" y="877"/>
                </a:lnTo>
                <a:lnTo>
                  <a:pt x="5056" y="874"/>
                </a:lnTo>
                <a:lnTo>
                  <a:pt x="5024" y="871"/>
                </a:lnTo>
                <a:lnTo>
                  <a:pt x="4995" y="862"/>
                </a:lnTo>
                <a:lnTo>
                  <a:pt x="4973" y="850"/>
                </a:lnTo>
                <a:lnTo>
                  <a:pt x="4960" y="840"/>
                </a:lnTo>
                <a:lnTo>
                  <a:pt x="4948" y="829"/>
                </a:lnTo>
                <a:lnTo>
                  <a:pt x="4940" y="813"/>
                </a:lnTo>
                <a:lnTo>
                  <a:pt x="4931" y="793"/>
                </a:lnTo>
                <a:lnTo>
                  <a:pt x="4928" y="768"/>
                </a:lnTo>
                <a:lnTo>
                  <a:pt x="4928" y="739"/>
                </a:lnTo>
                <a:lnTo>
                  <a:pt x="4933" y="706"/>
                </a:lnTo>
                <a:lnTo>
                  <a:pt x="5005" y="377"/>
                </a:lnTo>
                <a:lnTo>
                  <a:pt x="4876" y="377"/>
                </a:lnTo>
                <a:lnTo>
                  <a:pt x="4766" y="876"/>
                </a:lnTo>
                <a:lnTo>
                  <a:pt x="4534" y="876"/>
                </a:lnTo>
                <a:lnTo>
                  <a:pt x="4644" y="377"/>
                </a:lnTo>
                <a:lnTo>
                  <a:pt x="4522" y="377"/>
                </a:lnTo>
                <a:lnTo>
                  <a:pt x="4556" y="226"/>
                </a:lnTo>
                <a:lnTo>
                  <a:pt x="4674" y="226"/>
                </a:lnTo>
                <a:lnTo>
                  <a:pt x="4684" y="180"/>
                </a:lnTo>
                <a:lnTo>
                  <a:pt x="4696" y="143"/>
                </a:lnTo>
                <a:lnTo>
                  <a:pt x="4707" y="113"/>
                </a:lnTo>
                <a:lnTo>
                  <a:pt x="4723" y="88"/>
                </a:lnTo>
                <a:lnTo>
                  <a:pt x="4741" y="64"/>
                </a:lnTo>
                <a:lnTo>
                  <a:pt x="4763" y="46"/>
                </a:lnTo>
                <a:lnTo>
                  <a:pt x="4788" y="31"/>
                </a:lnTo>
                <a:lnTo>
                  <a:pt x="4817" y="21"/>
                </a:lnTo>
                <a:lnTo>
                  <a:pt x="4851" y="14"/>
                </a:lnTo>
                <a:lnTo>
                  <a:pt x="4884" y="9"/>
                </a:lnTo>
                <a:lnTo>
                  <a:pt x="4918" y="7"/>
                </a:lnTo>
                <a:lnTo>
                  <a:pt x="4950" y="7"/>
                </a:lnTo>
                <a:close/>
                <a:moveTo>
                  <a:pt x="1200" y="0"/>
                </a:moveTo>
                <a:lnTo>
                  <a:pt x="1438" y="0"/>
                </a:lnTo>
                <a:lnTo>
                  <a:pt x="1406" y="143"/>
                </a:lnTo>
                <a:lnTo>
                  <a:pt x="1170" y="143"/>
                </a:lnTo>
                <a:lnTo>
                  <a:pt x="1200" y="0"/>
                </a:lnTo>
                <a:close/>
                <a:moveTo>
                  <a:pt x="196" y="0"/>
                </a:moveTo>
                <a:lnTo>
                  <a:pt x="544" y="0"/>
                </a:lnTo>
                <a:lnTo>
                  <a:pt x="557" y="490"/>
                </a:lnTo>
                <a:lnTo>
                  <a:pt x="793" y="0"/>
                </a:lnTo>
                <a:lnTo>
                  <a:pt x="1141" y="0"/>
                </a:lnTo>
                <a:lnTo>
                  <a:pt x="946" y="877"/>
                </a:lnTo>
                <a:lnTo>
                  <a:pt x="694" y="877"/>
                </a:lnTo>
                <a:lnTo>
                  <a:pt x="798" y="406"/>
                </a:lnTo>
                <a:lnTo>
                  <a:pt x="562" y="877"/>
                </a:lnTo>
                <a:lnTo>
                  <a:pt x="382" y="877"/>
                </a:lnTo>
                <a:lnTo>
                  <a:pt x="372" y="406"/>
                </a:lnTo>
                <a:lnTo>
                  <a:pt x="254" y="877"/>
                </a:lnTo>
                <a:lnTo>
                  <a:pt x="0" y="877"/>
                </a:lnTo>
                <a:lnTo>
                  <a:pt x="19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000000"/>
              </a:solidFill>
              <a:latin typeface="Quattrocento Sans"/>
              <a:ea typeface="Quattrocento Sans"/>
              <a:cs typeface="Quattrocento Sans"/>
              <a:sym typeface="Quattrocento Sans"/>
            </a:endParaRPr>
          </a:p>
        </p:txBody>
      </p:sp>
      <p:grpSp>
        <p:nvGrpSpPr>
          <p:cNvPr id="822" name="Google Shape;822;p59"/>
          <p:cNvGrpSpPr/>
          <p:nvPr/>
        </p:nvGrpSpPr>
        <p:grpSpPr>
          <a:xfrm>
            <a:off x="621824" y="634690"/>
            <a:ext cx="3399303" cy="462419"/>
            <a:chOff x="464820" y="471850"/>
            <a:chExt cx="2499360" cy="340045"/>
          </a:xfrm>
        </p:grpSpPr>
        <p:sp>
          <p:nvSpPr>
            <p:cNvPr id="823" name="Google Shape;823;p59"/>
            <p:cNvSpPr/>
            <p:nvPr/>
          </p:nvSpPr>
          <p:spPr>
            <a:xfrm>
              <a:off x="464820" y="471850"/>
              <a:ext cx="339494" cy="340045"/>
            </a:xfrm>
            <a:custGeom>
              <a:rect b="b" l="l" r="r" t="t"/>
              <a:pathLst>
                <a:path extrusionOk="0" h="340045" w="339494">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24" name="Google Shape;824;p59"/>
            <p:cNvSpPr/>
            <p:nvPr/>
          </p:nvSpPr>
          <p:spPr>
            <a:xfrm>
              <a:off x="890290" y="528065"/>
              <a:ext cx="288790" cy="222104"/>
            </a:xfrm>
            <a:custGeom>
              <a:rect b="b" l="l" r="r" t="t"/>
              <a:pathLst>
                <a:path extrusionOk="0" h="403" w="524">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25" name="Google Shape;825;p59"/>
            <p:cNvSpPr/>
            <p:nvPr/>
          </p:nvSpPr>
          <p:spPr>
            <a:xfrm>
              <a:off x="1192307" y="518144"/>
              <a:ext cx="33068" cy="232024"/>
            </a:xfrm>
            <a:custGeom>
              <a:rect b="b" l="l" r="r" t="t"/>
              <a:pathLst>
                <a:path extrusionOk="0" h="421" w="60">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26" name="Google Shape;826;p59"/>
            <p:cNvSpPr/>
            <p:nvPr/>
          </p:nvSpPr>
          <p:spPr>
            <a:xfrm>
              <a:off x="1260096" y="588138"/>
              <a:ext cx="131719" cy="162031"/>
            </a:xfrm>
            <a:custGeom>
              <a:rect b="b" l="l" r="r" t="t"/>
              <a:pathLst>
                <a:path extrusionOk="0" h="294" w="239">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27" name="Google Shape;827;p59"/>
            <p:cNvSpPr/>
            <p:nvPr/>
          </p:nvSpPr>
          <p:spPr>
            <a:xfrm>
              <a:off x="1414963" y="514838"/>
              <a:ext cx="146049" cy="239189"/>
            </a:xfrm>
            <a:custGeom>
              <a:rect b="b" l="l" r="r" t="t"/>
              <a:pathLst>
                <a:path extrusionOk="0" h="434" w="265">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28" name="Google Shape;828;p59"/>
            <p:cNvSpPr/>
            <p:nvPr/>
          </p:nvSpPr>
          <p:spPr>
            <a:xfrm>
              <a:off x="1588016"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29" name="Google Shape;829;p59"/>
            <p:cNvSpPr/>
            <p:nvPr/>
          </p:nvSpPr>
          <p:spPr>
            <a:xfrm>
              <a:off x="1748945" y="591996"/>
              <a:ext cx="222104" cy="158174"/>
            </a:xfrm>
            <a:custGeom>
              <a:rect b="b" l="l" r="r" t="t"/>
              <a:pathLst>
                <a:path extrusionOk="0" h="287" w="403">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30" name="Google Shape;830;p59"/>
            <p:cNvSpPr/>
            <p:nvPr/>
          </p:nvSpPr>
          <p:spPr>
            <a:xfrm>
              <a:off x="1977112" y="588138"/>
              <a:ext cx="97549" cy="165889"/>
            </a:xfrm>
            <a:custGeom>
              <a:rect b="b" l="l" r="r" t="t"/>
              <a:pathLst>
                <a:path extrusionOk="0" h="301" w="177">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31" name="Google Shape;831;p59"/>
            <p:cNvSpPr/>
            <p:nvPr/>
          </p:nvSpPr>
          <p:spPr>
            <a:xfrm>
              <a:off x="2080173" y="586484"/>
              <a:ext cx="32516" cy="31965"/>
            </a:xfrm>
            <a:custGeom>
              <a:rect b="b" l="l" r="r" t="t"/>
              <a:pathLst>
                <a:path extrusionOk="0" h="58" w="59">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32" name="Google Shape;832;p59"/>
            <p:cNvSpPr/>
            <p:nvPr/>
          </p:nvSpPr>
          <p:spPr>
            <a:xfrm>
              <a:off x="2171660" y="528065"/>
              <a:ext cx="135577" cy="222104"/>
            </a:xfrm>
            <a:custGeom>
              <a:rect b="b" l="l" r="r" t="t"/>
              <a:pathLst>
                <a:path extrusionOk="0" h="403" w="246">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33" name="Google Shape;833;p59"/>
            <p:cNvSpPr/>
            <p:nvPr/>
          </p:nvSpPr>
          <p:spPr>
            <a:xfrm>
              <a:off x="2333140" y="514838"/>
              <a:ext cx="131719" cy="235331"/>
            </a:xfrm>
            <a:custGeom>
              <a:rect b="b" l="l" r="r" t="t"/>
              <a:pathLst>
                <a:path extrusionOk="0" h="427" w="239">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34" name="Google Shape;834;p59"/>
            <p:cNvSpPr/>
            <p:nvPr/>
          </p:nvSpPr>
          <p:spPr>
            <a:xfrm>
              <a:off x="2488007" y="588138"/>
              <a:ext cx="156520" cy="165889"/>
            </a:xfrm>
            <a:custGeom>
              <a:rect b="b" l="l" r="r" t="t"/>
              <a:pathLst>
                <a:path extrusionOk="0" h="301" w="284">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35" name="Google Shape;835;p59"/>
            <p:cNvSpPr/>
            <p:nvPr/>
          </p:nvSpPr>
          <p:spPr>
            <a:xfrm>
              <a:off x="2670980" y="588138"/>
              <a:ext cx="131719" cy="162031"/>
            </a:xfrm>
            <a:custGeom>
              <a:rect b="b" l="l" r="r" t="t"/>
              <a:pathLst>
                <a:path extrusionOk="0" h="294" w="239">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36" name="Google Shape;836;p59"/>
            <p:cNvSpPr/>
            <p:nvPr/>
          </p:nvSpPr>
          <p:spPr>
            <a:xfrm>
              <a:off x="2825847" y="588138"/>
              <a:ext cx="138333" cy="165889"/>
            </a:xfrm>
            <a:custGeom>
              <a:rect b="b" l="l" r="r" t="t"/>
              <a:pathLst>
                <a:path extrusionOk="0" h="301" w="25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sp>
          <p:nvSpPr>
            <p:cNvPr id="837" name="Google Shape;837;p59"/>
            <p:cNvSpPr/>
            <p:nvPr/>
          </p:nvSpPr>
          <p:spPr>
            <a:xfrm>
              <a:off x="723850" y="713244"/>
              <a:ext cx="31965" cy="31965"/>
            </a:xfrm>
            <a:custGeom>
              <a:rect b="b" l="l" r="r" t="t"/>
              <a:pathLst>
                <a:path extrusionOk="0" h="58" w="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48">
                <a:solidFill>
                  <a:srgbClr val="FFFFFF"/>
                </a:solidFill>
                <a:latin typeface="Quattrocento Sans"/>
                <a:ea typeface="Quattrocento Sans"/>
                <a:cs typeface="Quattrocento Sans"/>
                <a:sym typeface="Quattrocento Sans"/>
              </a:endParaRPr>
            </a:p>
          </p:txBody>
        </p:sp>
      </p:grpSp>
      <p:sp>
        <p:nvSpPr>
          <p:cNvPr id="838" name="Google Shape;838;p59"/>
          <p:cNvSpPr txBox="1"/>
          <p:nvPr/>
        </p:nvSpPr>
        <p:spPr>
          <a:xfrm>
            <a:off x="621826" y="3674498"/>
            <a:ext cx="6270055" cy="41212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1094" cap="none">
                <a:solidFill>
                  <a:srgbClr val="FFFFFF"/>
                </a:solidFill>
                <a:latin typeface="Quattrocento Sans"/>
                <a:ea typeface="Quattrocento Sans"/>
                <a:cs typeface="Quattrocento Sans"/>
                <a:sym typeface="Quattrocento Sans"/>
              </a:rPr>
              <a:t>MICROSOFT MAKES NO WARRANTIES, EXPRESS, IMPLIED OR STATUTORY, AS TO THE INFORMATION IN THIS PRESENTATION.</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39" name="Shape 839"/>
        <p:cNvGrpSpPr/>
        <p:nvPr/>
      </p:nvGrpSpPr>
      <p:grpSpPr>
        <a:xfrm>
          <a:off x="0" y="0"/>
          <a:ext cx="0" cy="0"/>
          <a:chOff x="0" y="0"/>
          <a:chExt cx="0" cy="0"/>
        </a:xfrm>
      </p:grpSpPr>
    </p:spTree>
  </p:cSld>
  <p:clrMapOvr>
    <a:masterClrMapping/>
  </p:clrMapOvr>
  <mc:AlternateContent>
    <mc:Choice Requires="p14">
      <p:transition p14:dur="250">
        <p:fade/>
      </p:transition>
    </mc:Choice>
    <mc:Fallback>
      <p:transition>
        <p:fade/>
      </p:transition>
    </mc:Fallback>
  </mc:AlternateConten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840" name="Shape 840"/>
        <p:cNvGrpSpPr/>
        <p:nvPr/>
      </p:nvGrpSpPr>
      <p:grpSpPr>
        <a:xfrm>
          <a:off x="0" y="0"/>
          <a:ext cx="0" cy="0"/>
          <a:chOff x="0" y="0"/>
          <a:chExt cx="0" cy="0"/>
        </a:xfrm>
      </p:grpSpPr>
      <p:sp>
        <p:nvSpPr>
          <p:cNvPr id="841" name="Google Shape;841;p61"/>
          <p:cNvSpPr txBox="1"/>
          <p:nvPr>
            <p:ph idx="1" type="body"/>
          </p:nvPr>
        </p:nvSpPr>
        <p:spPr>
          <a:xfrm>
            <a:off x="621824" y="1100993"/>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2" name="Google Shape;842;p61"/>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61"/>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4" name="Google Shape;844;p61"/>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845" name="Google Shape;845;p61"/>
          <p:cNvSpPr txBox="1"/>
          <p:nvPr>
            <p:ph type="title"/>
          </p:nvPr>
        </p:nvSpPr>
        <p:spPr>
          <a:xfrm>
            <a:off x="621824" y="546610"/>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Only">
  <p:cSld name="6_Title Only">
    <p:spTree>
      <p:nvGrpSpPr>
        <p:cNvPr id="846" name="Shape 846"/>
        <p:cNvGrpSpPr/>
        <p:nvPr/>
      </p:nvGrpSpPr>
      <p:grpSpPr>
        <a:xfrm>
          <a:off x="0" y="0"/>
          <a:ext cx="0" cy="0"/>
          <a:chOff x="0" y="0"/>
          <a:chExt cx="0" cy="0"/>
        </a:xfrm>
      </p:grpSpPr>
      <p:sp>
        <p:nvSpPr>
          <p:cNvPr id="847" name="Google Shape;847;p62"/>
          <p:cNvSpPr txBox="1"/>
          <p:nvPr>
            <p:ph idx="1" type="body"/>
          </p:nvPr>
        </p:nvSpPr>
        <p:spPr>
          <a:xfrm>
            <a:off x="621824" y="1100993"/>
            <a:ext cx="11192828" cy="315185"/>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816"/>
              </a:spcBef>
              <a:spcAft>
                <a:spcPts val="0"/>
              </a:spcAft>
              <a:buClr>
                <a:schemeClr val="dk1"/>
              </a:buClr>
              <a:buSzPts val="1632"/>
              <a:buNone/>
              <a:defRPr sz="1632">
                <a:solidFill>
                  <a:schemeClr val="dk1"/>
                </a:solidFill>
              </a:defRPr>
            </a:lvl1pPr>
            <a:lvl2pPr indent="-228600" lvl="1" marL="914400" algn="l">
              <a:lnSpc>
                <a:spcPct val="125000"/>
              </a:lnSpc>
              <a:spcBef>
                <a:spcPts val="0"/>
              </a:spcBef>
              <a:spcAft>
                <a:spcPts val="0"/>
              </a:spcAft>
              <a:buClr>
                <a:schemeClr val="dk1"/>
              </a:buClr>
              <a:buSzPts val="1632"/>
              <a:buNone/>
              <a:defRPr sz="1632">
                <a:solidFill>
                  <a:schemeClr val="dk1"/>
                </a:solidFill>
              </a:defRPr>
            </a:lvl2pPr>
            <a:lvl3pPr indent="-228600" lvl="2" marL="1371600" algn="l">
              <a:lnSpc>
                <a:spcPct val="125000"/>
              </a:lnSpc>
              <a:spcBef>
                <a:spcPts val="0"/>
              </a:spcBef>
              <a:spcAft>
                <a:spcPts val="0"/>
              </a:spcAft>
              <a:buClr>
                <a:schemeClr val="dk1"/>
              </a:buClr>
              <a:buSzPts val="1632"/>
              <a:buNone/>
              <a:defRPr sz="1632">
                <a:solidFill>
                  <a:schemeClr val="dk1"/>
                </a:solidFill>
              </a:defRPr>
            </a:lvl3pPr>
            <a:lvl4pPr indent="-228600" lvl="3" marL="1828800" algn="l">
              <a:lnSpc>
                <a:spcPct val="125000"/>
              </a:lnSpc>
              <a:spcBef>
                <a:spcPts val="0"/>
              </a:spcBef>
              <a:spcAft>
                <a:spcPts val="0"/>
              </a:spcAft>
              <a:buClr>
                <a:schemeClr val="dk1"/>
              </a:buClr>
              <a:buSzPts val="1632"/>
              <a:buNone/>
              <a:defRPr sz="1632">
                <a:solidFill>
                  <a:schemeClr val="dk1"/>
                </a:solidFill>
              </a:defRPr>
            </a:lvl4pPr>
            <a:lvl5pPr indent="-228600" lvl="4" marL="2286000" algn="l">
              <a:lnSpc>
                <a:spcPct val="125000"/>
              </a:lnSpc>
              <a:spcBef>
                <a:spcPts val="0"/>
              </a:spcBef>
              <a:spcAft>
                <a:spcPts val="0"/>
              </a:spcAft>
              <a:buClr>
                <a:schemeClr val="dk1"/>
              </a:buClr>
              <a:buSzPts val="1632"/>
              <a:buNone/>
              <a:defRPr sz="1632">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8" name="Google Shape;848;p62"/>
          <p:cNvSpPr txBox="1"/>
          <p:nvPr>
            <p:ph idx="10" type="dt"/>
          </p:nvPr>
        </p:nvSpPr>
        <p:spPr>
          <a:xfrm>
            <a:off x="2621578" y="6474107"/>
            <a:ext cx="1494383" cy="1883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62"/>
          <p:cNvSpPr txBox="1"/>
          <p:nvPr>
            <p:ph idx="11" type="ftr"/>
          </p:nvPr>
        </p:nvSpPr>
        <p:spPr>
          <a:xfrm>
            <a:off x="950565" y="6474107"/>
            <a:ext cx="1671013" cy="18834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0" name="Google Shape;850;p62"/>
          <p:cNvSpPr txBox="1"/>
          <p:nvPr>
            <p:ph idx="12" type="sldNum"/>
          </p:nvPr>
        </p:nvSpPr>
        <p:spPr>
          <a:xfrm>
            <a:off x="621824" y="6474106"/>
            <a:ext cx="311356" cy="188348"/>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solidFill>
                  <a:srgbClr val="D4D4D4"/>
                </a:solidFill>
              </a:defRPr>
            </a:lvl1pPr>
            <a:lvl2pPr indent="0" lvl="1" marL="0" algn="l">
              <a:spcBef>
                <a:spcPts val="0"/>
              </a:spcBef>
              <a:buNone/>
              <a:defRPr>
                <a:solidFill>
                  <a:srgbClr val="D4D4D4"/>
                </a:solidFill>
              </a:defRPr>
            </a:lvl2pPr>
            <a:lvl3pPr indent="0" lvl="2" marL="0" algn="l">
              <a:spcBef>
                <a:spcPts val="0"/>
              </a:spcBef>
              <a:buNone/>
              <a:defRPr>
                <a:solidFill>
                  <a:srgbClr val="D4D4D4"/>
                </a:solidFill>
              </a:defRPr>
            </a:lvl3pPr>
            <a:lvl4pPr indent="0" lvl="3" marL="0" algn="l">
              <a:spcBef>
                <a:spcPts val="0"/>
              </a:spcBef>
              <a:buNone/>
              <a:defRPr>
                <a:solidFill>
                  <a:srgbClr val="D4D4D4"/>
                </a:solidFill>
              </a:defRPr>
            </a:lvl4pPr>
            <a:lvl5pPr indent="0" lvl="4" marL="0" algn="l">
              <a:spcBef>
                <a:spcPts val="0"/>
              </a:spcBef>
              <a:buNone/>
              <a:defRPr>
                <a:solidFill>
                  <a:srgbClr val="D4D4D4"/>
                </a:solidFill>
              </a:defRPr>
            </a:lvl5pPr>
            <a:lvl6pPr indent="0" lvl="5" marL="0" algn="l">
              <a:spcBef>
                <a:spcPts val="0"/>
              </a:spcBef>
              <a:buNone/>
              <a:defRPr>
                <a:solidFill>
                  <a:srgbClr val="D4D4D4"/>
                </a:solidFill>
              </a:defRPr>
            </a:lvl6pPr>
            <a:lvl7pPr indent="0" lvl="6" marL="0" algn="l">
              <a:spcBef>
                <a:spcPts val="0"/>
              </a:spcBef>
              <a:buNone/>
              <a:defRPr>
                <a:solidFill>
                  <a:srgbClr val="D4D4D4"/>
                </a:solidFill>
              </a:defRPr>
            </a:lvl7pPr>
            <a:lvl8pPr indent="0" lvl="7" marL="0" algn="l">
              <a:spcBef>
                <a:spcPts val="0"/>
              </a:spcBef>
              <a:buNone/>
              <a:defRPr>
                <a:solidFill>
                  <a:srgbClr val="D4D4D4"/>
                </a:solidFill>
              </a:defRPr>
            </a:lvl8pPr>
            <a:lvl9pPr indent="0" lvl="8" marL="0" algn="l">
              <a:spcBef>
                <a:spcPts val="0"/>
              </a:spcBef>
              <a:buNone/>
              <a:defRPr>
                <a:solidFill>
                  <a:srgbClr val="D4D4D4"/>
                </a:solidFill>
              </a:defRPr>
            </a:lvl9pPr>
          </a:lstStyle>
          <a:p>
            <a:pPr indent="0" lvl="0" marL="0" rtl="0" algn="l">
              <a:spcBef>
                <a:spcPts val="0"/>
              </a:spcBef>
              <a:spcAft>
                <a:spcPts val="0"/>
              </a:spcAft>
              <a:buNone/>
            </a:pPr>
            <a:fld id="{00000000-1234-1234-1234-123412341234}" type="slidenum">
              <a:rPr lang="en-US"/>
              <a:t>‹#›</a:t>
            </a:fld>
            <a:endParaRPr/>
          </a:p>
        </p:txBody>
      </p:sp>
      <p:sp>
        <p:nvSpPr>
          <p:cNvPr id="851" name="Google Shape;851;p62"/>
          <p:cNvSpPr txBox="1"/>
          <p:nvPr>
            <p:ph type="title"/>
          </p:nvPr>
        </p:nvSpPr>
        <p:spPr>
          <a:xfrm>
            <a:off x="621824" y="546610"/>
            <a:ext cx="11192828"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852" name="Shape 852"/>
        <p:cNvGrpSpPr/>
        <p:nvPr/>
      </p:nvGrpSpPr>
      <p:grpSpPr>
        <a:xfrm>
          <a:off x="0" y="0"/>
          <a:ext cx="0" cy="0"/>
          <a:chOff x="0" y="0"/>
          <a:chExt cx="0" cy="0"/>
        </a:xfrm>
      </p:grpSpPr>
      <p:sp>
        <p:nvSpPr>
          <p:cNvPr id="853" name="Google Shape;853;p63"/>
          <p:cNvSpPr txBox="1"/>
          <p:nvPr>
            <p:ph type="ctrTitle"/>
          </p:nvPr>
        </p:nvSpPr>
        <p:spPr>
          <a:xfrm>
            <a:off x="932736" y="2172836"/>
            <a:ext cx="10571004" cy="615186"/>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4" name="Google Shape;854;p63"/>
          <p:cNvSpPr txBox="1"/>
          <p:nvPr>
            <p:ph idx="1" type="subTitle"/>
          </p:nvPr>
        </p:nvSpPr>
        <p:spPr>
          <a:xfrm>
            <a:off x="1865471" y="3963564"/>
            <a:ext cx="8705533" cy="1787490"/>
          </a:xfrm>
          <a:prstGeom prst="rect">
            <a:avLst/>
          </a:prstGeom>
          <a:noFill/>
          <a:ln>
            <a:noFill/>
          </a:ln>
        </p:spPr>
        <p:txBody>
          <a:bodyPr anchorCtr="0" anchor="t" bIns="0" lIns="0" spcFirstLastPara="1" rIns="0" wrap="square" tIns="0">
            <a:noAutofit/>
          </a:bodyPr>
          <a:lstStyle>
            <a:lvl1pPr lvl="0" algn="ctr">
              <a:lnSpc>
                <a:spcPct val="125000"/>
              </a:lnSpc>
              <a:spcBef>
                <a:spcPts val="816"/>
              </a:spcBef>
              <a:spcAft>
                <a:spcPts val="0"/>
              </a:spcAft>
              <a:buClr>
                <a:srgbClr val="68686A"/>
              </a:buClr>
              <a:buSzPts val="2175"/>
              <a:buNone/>
              <a:defRPr/>
            </a:lvl1pPr>
            <a:lvl2pPr lvl="1" algn="ctr">
              <a:lnSpc>
                <a:spcPct val="125000"/>
              </a:lnSpc>
              <a:spcBef>
                <a:spcPts val="0"/>
              </a:spcBef>
              <a:spcAft>
                <a:spcPts val="0"/>
              </a:spcAft>
              <a:buClr>
                <a:schemeClr val="dk1"/>
              </a:buClr>
              <a:buSzPts val="2175"/>
              <a:buNone/>
              <a:defRPr/>
            </a:lvl2pPr>
            <a:lvl3pPr lvl="2" algn="ctr">
              <a:lnSpc>
                <a:spcPct val="125000"/>
              </a:lnSpc>
              <a:spcBef>
                <a:spcPts val="0"/>
              </a:spcBef>
              <a:spcAft>
                <a:spcPts val="0"/>
              </a:spcAft>
              <a:buClr>
                <a:schemeClr val="dk1"/>
              </a:buClr>
              <a:buSzPts val="2175"/>
              <a:buNone/>
              <a:defRPr/>
            </a:lvl3pPr>
            <a:lvl4pPr lvl="3" algn="ctr">
              <a:lnSpc>
                <a:spcPct val="125000"/>
              </a:lnSpc>
              <a:spcBef>
                <a:spcPts val="0"/>
              </a:spcBef>
              <a:spcAft>
                <a:spcPts val="0"/>
              </a:spcAft>
              <a:buClr>
                <a:schemeClr val="dk1"/>
              </a:buClr>
              <a:buSzPts val="2175"/>
              <a:buNone/>
              <a:defRPr/>
            </a:lvl4pPr>
            <a:lvl5pPr lvl="4" algn="ctr">
              <a:lnSpc>
                <a:spcPct val="125000"/>
              </a:lnSpc>
              <a:spcBef>
                <a:spcPts val="0"/>
              </a:spcBef>
              <a:spcAft>
                <a:spcPts val="0"/>
              </a:spcAft>
              <a:buClr>
                <a:schemeClr val="dk1"/>
              </a:buClr>
              <a:buSzPts val="2175"/>
              <a:buNone/>
              <a:defRPr/>
            </a:lvl5pPr>
            <a:lvl6pPr lvl="5" algn="ctr">
              <a:spcBef>
                <a:spcPts val="544"/>
              </a:spcBef>
              <a:spcAft>
                <a:spcPts val="0"/>
              </a:spcAft>
              <a:buClr>
                <a:schemeClr val="dk1"/>
              </a:buClr>
              <a:buSzPts val="2720"/>
              <a:buNone/>
              <a:defRPr/>
            </a:lvl6pPr>
            <a:lvl7pPr lvl="6" algn="ctr">
              <a:spcBef>
                <a:spcPts val="544"/>
              </a:spcBef>
              <a:spcAft>
                <a:spcPts val="0"/>
              </a:spcAft>
              <a:buClr>
                <a:schemeClr val="dk1"/>
              </a:buClr>
              <a:buSzPts val="2720"/>
              <a:buNone/>
              <a:defRPr/>
            </a:lvl7pPr>
            <a:lvl8pPr lvl="7" algn="ctr">
              <a:spcBef>
                <a:spcPts val="544"/>
              </a:spcBef>
              <a:spcAft>
                <a:spcPts val="0"/>
              </a:spcAft>
              <a:buClr>
                <a:schemeClr val="dk1"/>
              </a:buClr>
              <a:buSzPts val="2720"/>
              <a:buNone/>
              <a:defRPr/>
            </a:lvl8pPr>
            <a:lvl9pPr lvl="8" algn="ctr">
              <a:spcBef>
                <a:spcPts val="544"/>
              </a:spcBef>
              <a:spcAft>
                <a:spcPts val="0"/>
              </a:spcAft>
              <a:buClr>
                <a:schemeClr val="dk1"/>
              </a:buClr>
              <a:buSzPts val="272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55008" y="372394"/>
            <a:ext cx="10726460" cy="135195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855" name="Shape 855"/>
        <p:cNvGrpSpPr/>
        <p:nvPr/>
      </p:nvGrpSpPr>
      <p:grpSpPr>
        <a:xfrm>
          <a:off x="0" y="0"/>
          <a:ext cx="0" cy="0"/>
          <a:chOff x="0" y="0"/>
          <a:chExt cx="0" cy="0"/>
        </a:xfrm>
      </p:grpSpPr>
      <p:sp>
        <p:nvSpPr>
          <p:cNvPr id="856" name="Google Shape;856;p64"/>
          <p:cNvSpPr txBox="1"/>
          <p:nvPr>
            <p:ph type="title"/>
          </p:nvPr>
        </p:nvSpPr>
        <p:spPr>
          <a:xfrm>
            <a:off x="621824" y="546610"/>
            <a:ext cx="11192828" cy="615252"/>
          </a:xfrm>
          <a:prstGeom prst="rect">
            <a:avLst/>
          </a:prstGeom>
          <a:noFill/>
          <a:ln>
            <a:noFill/>
          </a:ln>
        </p:spPr>
        <p:txBody>
          <a:bodyPr anchorCtr="0" anchor="t" bIns="0" lIns="0" spcFirstLastPara="1" rIns="0" wrap="square" tIns="0">
            <a:spAutoFit/>
          </a:bodyPr>
          <a:lstStyle>
            <a:lvl1pPr lvl="0" algn="l">
              <a:lnSpc>
                <a:spcPct val="10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56628" y="466302"/>
            <a:ext cx="4011087" cy="16320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64"/>
              <a:buFont typeface="Calibri"/>
              <a:buNone/>
              <a:defRPr sz="326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287122" y="1007083"/>
            <a:ext cx="6295965" cy="4970646"/>
          </a:xfrm>
          <a:prstGeom prst="rect">
            <a:avLst/>
          </a:prstGeom>
          <a:noFill/>
          <a:ln>
            <a:noFill/>
          </a:ln>
        </p:spPr>
        <p:txBody>
          <a:bodyPr anchorCtr="0" anchor="t" bIns="45700" lIns="91425" spcFirstLastPara="1" rIns="91425" wrap="square" tIns="45700">
            <a:normAutofit/>
          </a:bodyPr>
          <a:lstStyle>
            <a:lvl1pPr indent="-435864" lvl="0" marL="457200" algn="l">
              <a:lnSpc>
                <a:spcPct val="90000"/>
              </a:lnSpc>
              <a:spcBef>
                <a:spcPts val="1020"/>
              </a:spcBef>
              <a:spcAft>
                <a:spcPts val="0"/>
              </a:spcAft>
              <a:buClr>
                <a:schemeClr val="dk1"/>
              </a:buClr>
              <a:buSzPts val="3264"/>
              <a:buChar char="•"/>
              <a:defRPr sz="3264"/>
            </a:lvl1pPr>
            <a:lvl2pPr indent="-409956" lvl="1" marL="914400" algn="l">
              <a:lnSpc>
                <a:spcPct val="90000"/>
              </a:lnSpc>
              <a:spcBef>
                <a:spcPts val="510"/>
              </a:spcBef>
              <a:spcAft>
                <a:spcPts val="0"/>
              </a:spcAft>
              <a:buClr>
                <a:schemeClr val="dk1"/>
              </a:buClr>
              <a:buSzPts val="2856"/>
              <a:buChar char="•"/>
              <a:defRPr sz="2856"/>
            </a:lvl2pPr>
            <a:lvl3pPr indent="-384047" lvl="2" marL="1371600" algn="l">
              <a:lnSpc>
                <a:spcPct val="90000"/>
              </a:lnSpc>
              <a:spcBef>
                <a:spcPts val="510"/>
              </a:spcBef>
              <a:spcAft>
                <a:spcPts val="0"/>
              </a:spcAft>
              <a:buClr>
                <a:schemeClr val="dk1"/>
              </a:buClr>
              <a:buSzPts val="2448"/>
              <a:buChar char="•"/>
              <a:defRPr sz="2448"/>
            </a:lvl3pPr>
            <a:lvl4pPr indent="-358139" lvl="3" marL="1828800" algn="l">
              <a:lnSpc>
                <a:spcPct val="90000"/>
              </a:lnSpc>
              <a:spcBef>
                <a:spcPts val="510"/>
              </a:spcBef>
              <a:spcAft>
                <a:spcPts val="0"/>
              </a:spcAft>
              <a:buClr>
                <a:schemeClr val="dk1"/>
              </a:buClr>
              <a:buSzPts val="2040"/>
              <a:buChar char="•"/>
              <a:defRPr sz="2040"/>
            </a:lvl4pPr>
            <a:lvl5pPr indent="-358139" lvl="4" marL="2286000" algn="l">
              <a:lnSpc>
                <a:spcPct val="90000"/>
              </a:lnSpc>
              <a:spcBef>
                <a:spcPts val="510"/>
              </a:spcBef>
              <a:spcAft>
                <a:spcPts val="0"/>
              </a:spcAft>
              <a:buClr>
                <a:schemeClr val="dk1"/>
              </a:buClr>
              <a:buSzPts val="2040"/>
              <a:buChar char="•"/>
              <a:defRPr sz="2040"/>
            </a:lvl5pPr>
            <a:lvl6pPr indent="-358139" lvl="5" marL="2743200" algn="l">
              <a:lnSpc>
                <a:spcPct val="90000"/>
              </a:lnSpc>
              <a:spcBef>
                <a:spcPts val="510"/>
              </a:spcBef>
              <a:spcAft>
                <a:spcPts val="0"/>
              </a:spcAft>
              <a:buClr>
                <a:schemeClr val="dk1"/>
              </a:buClr>
              <a:buSzPts val="2040"/>
              <a:buChar char="•"/>
              <a:defRPr sz="2040"/>
            </a:lvl6pPr>
            <a:lvl7pPr indent="-358139" lvl="6" marL="3200400" algn="l">
              <a:lnSpc>
                <a:spcPct val="90000"/>
              </a:lnSpc>
              <a:spcBef>
                <a:spcPts val="510"/>
              </a:spcBef>
              <a:spcAft>
                <a:spcPts val="0"/>
              </a:spcAft>
              <a:buClr>
                <a:schemeClr val="dk1"/>
              </a:buClr>
              <a:buSzPts val="2040"/>
              <a:buChar char="•"/>
              <a:defRPr sz="2040"/>
            </a:lvl7pPr>
            <a:lvl8pPr indent="-358140" lvl="7" marL="3657600" algn="l">
              <a:lnSpc>
                <a:spcPct val="90000"/>
              </a:lnSpc>
              <a:spcBef>
                <a:spcPts val="510"/>
              </a:spcBef>
              <a:spcAft>
                <a:spcPts val="0"/>
              </a:spcAft>
              <a:buClr>
                <a:schemeClr val="dk1"/>
              </a:buClr>
              <a:buSzPts val="2040"/>
              <a:buChar char="•"/>
              <a:defRPr sz="2040"/>
            </a:lvl8pPr>
            <a:lvl9pPr indent="-358140" lvl="8" marL="4114800" algn="l">
              <a:lnSpc>
                <a:spcPct val="90000"/>
              </a:lnSpc>
              <a:spcBef>
                <a:spcPts val="510"/>
              </a:spcBef>
              <a:spcAft>
                <a:spcPts val="0"/>
              </a:spcAft>
              <a:buClr>
                <a:schemeClr val="dk1"/>
              </a:buClr>
              <a:buSzPts val="2040"/>
              <a:buChar char="•"/>
              <a:defRPr sz="2040"/>
            </a:lvl9pPr>
          </a:lstStyle>
          <a:p/>
        </p:txBody>
      </p:sp>
      <p:sp>
        <p:nvSpPr>
          <p:cNvPr id="61" name="Google Shape;61;p9"/>
          <p:cNvSpPr txBox="1"/>
          <p:nvPr>
            <p:ph idx="2" type="body"/>
          </p:nvPr>
        </p:nvSpPr>
        <p:spPr>
          <a:xfrm>
            <a:off x="856628" y="2098357"/>
            <a:ext cx="4011087" cy="38874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20"/>
              </a:spcBef>
              <a:spcAft>
                <a:spcPts val="0"/>
              </a:spcAft>
              <a:buClr>
                <a:schemeClr val="dk1"/>
              </a:buClr>
              <a:buSzPts val="1632"/>
              <a:buNone/>
              <a:defRPr sz="1632"/>
            </a:lvl1pPr>
            <a:lvl2pPr indent="-228600" lvl="1" marL="914400" algn="l">
              <a:lnSpc>
                <a:spcPct val="90000"/>
              </a:lnSpc>
              <a:spcBef>
                <a:spcPts val="510"/>
              </a:spcBef>
              <a:spcAft>
                <a:spcPts val="0"/>
              </a:spcAft>
              <a:buClr>
                <a:schemeClr val="dk1"/>
              </a:buClr>
              <a:buSzPts val="1428"/>
              <a:buNone/>
              <a:defRPr sz="1428"/>
            </a:lvl2pPr>
            <a:lvl3pPr indent="-228600" lvl="2" marL="1371600" algn="l">
              <a:lnSpc>
                <a:spcPct val="90000"/>
              </a:lnSpc>
              <a:spcBef>
                <a:spcPts val="510"/>
              </a:spcBef>
              <a:spcAft>
                <a:spcPts val="0"/>
              </a:spcAft>
              <a:buClr>
                <a:schemeClr val="dk1"/>
              </a:buClr>
              <a:buSzPts val="1224"/>
              <a:buNone/>
              <a:defRPr sz="1224"/>
            </a:lvl3pPr>
            <a:lvl4pPr indent="-228600" lvl="3" marL="1828800" algn="l">
              <a:lnSpc>
                <a:spcPct val="90000"/>
              </a:lnSpc>
              <a:spcBef>
                <a:spcPts val="510"/>
              </a:spcBef>
              <a:spcAft>
                <a:spcPts val="0"/>
              </a:spcAft>
              <a:buClr>
                <a:schemeClr val="dk1"/>
              </a:buClr>
              <a:buSzPts val="1020"/>
              <a:buNone/>
              <a:defRPr sz="1020"/>
            </a:lvl4pPr>
            <a:lvl5pPr indent="-228600" lvl="4" marL="2286000" algn="l">
              <a:lnSpc>
                <a:spcPct val="90000"/>
              </a:lnSpc>
              <a:spcBef>
                <a:spcPts val="510"/>
              </a:spcBef>
              <a:spcAft>
                <a:spcPts val="0"/>
              </a:spcAft>
              <a:buClr>
                <a:schemeClr val="dk1"/>
              </a:buClr>
              <a:buSzPts val="1020"/>
              <a:buNone/>
              <a:defRPr sz="1020"/>
            </a:lvl5pPr>
            <a:lvl6pPr indent="-228600" lvl="5" marL="2743200" algn="l">
              <a:lnSpc>
                <a:spcPct val="90000"/>
              </a:lnSpc>
              <a:spcBef>
                <a:spcPts val="510"/>
              </a:spcBef>
              <a:spcAft>
                <a:spcPts val="0"/>
              </a:spcAft>
              <a:buClr>
                <a:schemeClr val="dk1"/>
              </a:buClr>
              <a:buSzPts val="1020"/>
              <a:buNone/>
              <a:defRPr sz="1020"/>
            </a:lvl6pPr>
            <a:lvl7pPr indent="-228600" lvl="6" marL="3200400" algn="l">
              <a:lnSpc>
                <a:spcPct val="90000"/>
              </a:lnSpc>
              <a:spcBef>
                <a:spcPts val="510"/>
              </a:spcBef>
              <a:spcAft>
                <a:spcPts val="0"/>
              </a:spcAft>
              <a:buClr>
                <a:schemeClr val="dk1"/>
              </a:buClr>
              <a:buSzPts val="1020"/>
              <a:buNone/>
              <a:defRPr sz="1020"/>
            </a:lvl7pPr>
            <a:lvl8pPr indent="-228600" lvl="7" marL="3657600" algn="l">
              <a:lnSpc>
                <a:spcPct val="90000"/>
              </a:lnSpc>
              <a:spcBef>
                <a:spcPts val="510"/>
              </a:spcBef>
              <a:spcAft>
                <a:spcPts val="0"/>
              </a:spcAft>
              <a:buClr>
                <a:schemeClr val="dk1"/>
              </a:buClr>
              <a:buSzPts val="1020"/>
              <a:buNone/>
              <a:defRPr sz="1020"/>
            </a:lvl8pPr>
            <a:lvl9pPr indent="-228600" lvl="8" marL="4114800" algn="l">
              <a:lnSpc>
                <a:spcPct val="90000"/>
              </a:lnSpc>
              <a:spcBef>
                <a:spcPts val="510"/>
              </a:spcBef>
              <a:spcAft>
                <a:spcPts val="0"/>
              </a:spcAft>
              <a:buClr>
                <a:schemeClr val="dk1"/>
              </a:buClr>
              <a:buSzPts val="1020"/>
              <a:buNone/>
              <a:defRPr sz="1020"/>
            </a:lvl9pPr>
          </a:lstStyle>
          <a:p/>
        </p:txBody>
      </p:sp>
      <p:sp>
        <p:nvSpPr>
          <p:cNvPr id="62" name="Google Shape;62;p9"/>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56628" y="466302"/>
            <a:ext cx="4011087" cy="16320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64"/>
              <a:buFont typeface="Calibri"/>
              <a:buNone/>
              <a:defRPr sz="326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287122" y="1007083"/>
            <a:ext cx="6295965" cy="4970646"/>
          </a:xfrm>
          <a:prstGeom prst="rect">
            <a:avLst/>
          </a:prstGeom>
          <a:noFill/>
          <a:ln>
            <a:noFill/>
          </a:ln>
        </p:spPr>
      </p:sp>
      <p:sp>
        <p:nvSpPr>
          <p:cNvPr id="68" name="Google Shape;68;p10"/>
          <p:cNvSpPr txBox="1"/>
          <p:nvPr>
            <p:ph idx="1" type="body"/>
          </p:nvPr>
        </p:nvSpPr>
        <p:spPr>
          <a:xfrm>
            <a:off x="856628" y="2098357"/>
            <a:ext cx="4011087" cy="38874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20"/>
              </a:spcBef>
              <a:spcAft>
                <a:spcPts val="0"/>
              </a:spcAft>
              <a:buClr>
                <a:schemeClr val="dk1"/>
              </a:buClr>
              <a:buSzPts val="1632"/>
              <a:buNone/>
              <a:defRPr sz="1632"/>
            </a:lvl1pPr>
            <a:lvl2pPr indent="-228600" lvl="1" marL="914400" algn="l">
              <a:lnSpc>
                <a:spcPct val="90000"/>
              </a:lnSpc>
              <a:spcBef>
                <a:spcPts val="510"/>
              </a:spcBef>
              <a:spcAft>
                <a:spcPts val="0"/>
              </a:spcAft>
              <a:buClr>
                <a:schemeClr val="dk1"/>
              </a:buClr>
              <a:buSzPts val="1428"/>
              <a:buNone/>
              <a:defRPr sz="1428"/>
            </a:lvl2pPr>
            <a:lvl3pPr indent="-228600" lvl="2" marL="1371600" algn="l">
              <a:lnSpc>
                <a:spcPct val="90000"/>
              </a:lnSpc>
              <a:spcBef>
                <a:spcPts val="510"/>
              </a:spcBef>
              <a:spcAft>
                <a:spcPts val="0"/>
              </a:spcAft>
              <a:buClr>
                <a:schemeClr val="dk1"/>
              </a:buClr>
              <a:buSzPts val="1224"/>
              <a:buNone/>
              <a:defRPr sz="1224"/>
            </a:lvl3pPr>
            <a:lvl4pPr indent="-228600" lvl="3" marL="1828800" algn="l">
              <a:lnSpc>
                <a:spcPct val="90000"/>
              </a:lnSpc>
              <a:spcBef>
                <a:spcPts val="510"/>
              </a:spcBef>
              <a:spcAft>
                <a:spcPts val="0"/>
              </a:spcAft>
              <a:buClr>
                <a:schemeClr val="dk1"/>
              </a:buClr>
              <a:buSzPts val="1020"/>
              <a:buNone/>
              <a:defRPr sz="1020"/>
            </a:lvl4pPr>
            <a:lvl5pPr indent="-228600" lvl="4" marL="2286000" algn="l">
              <a:lnSpc>
                <a:spcPct val="90000"/>
              </a:lnSpc>
              <a:spcBef>
                <a:spcPts val="510"/>
              </a:spcBef>
              <a:spcAft>
                <a:spcPts val="0"/>
              </a:spcAft>
              <a:buClr>
                <a:schemeClr val="dk1"/>
              </a:buClr>
              <a:buSzPts val="1020"/>
              <a:buNone/>
              <a:defRPr sz="1020"/>
            </a:lvl5pPr>
            <a:lvl6pPr indent="-228600" lvl="5" marL="2743200" algn="l">
              <a:lnSpc>
                <a:spcPct val="90000"/>
              </a:lnSpc>
              <a:spcBef>
                <a:spcPts val="510"/>
              </a:spcBef>
              <a:spcAft>
                <a:spcPts val="0"/>
              </a:spcAft>
              <a:buClr>
                <a:schemeClr val="dk1"/>
              </a:buClr>
              <a:buSzPts val="1020"/>
              <a:buNone/>
              <a:defRPr sz="1020"/>
            </a:lvl6pPr>
            <a:lvl7pPr indent="-228600" lvl="6" marL="3200400" algn="l">
              <a:lnSpc>
                <a:spcPct val="90000"/>
              </a:lnSpc>
              <a:spcBef>
                <a:spcPts val="510"/>
              </a:spcBef>
              <a:spcAft>
                <a:spcPts val="0"/>
              </a:spcAft>
              <a:buClr>
                <a:schemeClr val="dk1"/>
              </a:buClr>
              <a:buSzPts val="1020"/>
              <a:buNone/>
              <a:defRPr sz="1020"/>
            </a:lvl7pPr>
            <a:lvl8pPr indent="-228600" lvl="7" marL="3657600" algn="l">
              <a:lnSpc>
                <a:spcPct val="90000"/>
              </a:lnSpc>
              <a:spcBef>
                <a:spcPts val="510"/>
              </a:spcBef>
              <a:spcAft>
                <a:spcPts val="0"/>
              </a:spcAft>
              <a:buClr>
                <a:schemeClr val="dk1"/>
              </a:buClr>
              <a:buSzPts val="1020"/>
              <a:buNone/>
              <a:defRPr sz="1020"/>
            </a:lvl8pPr>
            <a:lvl9pPr indent="-228600" lvl="8" marL="4114800" algn="l">
              <a:lnSpc>
                <a:spcPct val="90000"/>
              </a:lnSpc>
              <a:spcBef>
                <a:spcPts val="510"/>
              </a:spcBef>
              <a:spcAft>
                <a:spcPts val="0"/>
              </a:spcAft>
              <a:buClr>
                <a:schemeClr val="dk1"/>
              </a:buClr>
              <a:buSzPts val="1020"/>
              <a:buNone/>
              <a:defRPr sz="1020"/>
            </a:lvl9pPr>
          </a:lstStyle>
          <a:p/>
        </p:txBody>
      </p:sp>
      <p:sp>
        <p:nvSpPr>
          <p:cNvPr id="69" name="Google Shape;69;p10"/>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59.xml"/><Relationship Id="rId20" Type="http://schemas.openxmlformats.org/officeDocument/2006/relationships/slideLayout" Target="../slideLayouts/slideLayout39.xml"/><Relationship Id="rId42" Type="http://schemas.openxmlformats.org/officeDocument/2006/relationships/theme" Target="../theme/theme3.xml"/><Relationship Id="rId41" Type="http://schemas.openxmlformats.org/officeDocument/2006/relationships/slideLayout" Target="../slideLayouts/slideLayout60.xml"/><Relationship Id="rId22" Type="http://schemas.openxmlformats.org/officeDocument/2006/relationships/slideLayout" Target="../slideLayouts/slideLayout41.xml"/><Relationship Id="rId21" Type="http://schemas.openxmlformats.org/officeDocument/2006/relationships/slideLayout" Target="../slideLayouts/slideLayout40.xml"/><Relationship Id="rId24" Type="http://schemas.openxmlformats.org/officeDocument/2006/relationships/slideLayout" Target="../slideLayouts/slideLayout43.xml"/><Relationship Id="rId23" Type="http://schemas.openxmlformats.org/officeDocument/2006/relationships/slideLayout" Target="../slideLayouts/slideLayout42.xml"/><Relationship Id="rId1" Type="http://schemas.openxmlformats.org/officeDocument/2006/relationships/image" Target="../media/image5.pn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26" Type="http://schemas.openxmlformats.org/officeDocument/2006/relationships/slideLayout" Target="../slideLayouts/slideLayout45.xml"/><Relationship Id="rId25" Type="http://schemas.openxmlformats.org/officeDocument/2006/relationships/slideLayout" Target="../slideLayouts/slideLayout44.xml"/><Relationship Id="rId28" Type="http://schemas.openxmlformats.org/officeDocument/2006/relationships/slideLayout" Target="../slideLayouts/slideLayout47.xml"/><Relationship Id="rId27" Type="http://schemas.openxmlformats.org/officeDocument/2006/relationships/slideLayout" Target="../slideLayouts/slideLayout46.xml"/><Relationship Id="rId5" Type="http://schemas.openxmlformats.org/officeDocument/2006/relationships/slideLayout" Target="../slideLayouts/slideLayout24.xml"/><Relationship Id="rId6" Type="http://schemas.openxmlformats.org/officeDocument/2006/relationships/slideLayout" Target="../slideLayouts/slideLayout25.xml"/><Relationship Id="rId29" Type="http://schemas.openxmlformats.org/officeDocument/2006/relationships/slideLayout" Target="../slideLayouts/slideLayout48.xml"/><Relationship Id="rId7" Type="http://schemas.openxmlformats.org/officeDocument/2006/relationships/slideLayout" Target="../slideLayouts/slideLayout26.xml"/><Relationship Id="rId8" Type="http://schemas.openxmlformats.org/officeDocument/2006/relationships/slideLayout" Target="../slideLayouts/slideLayout27.xml"/><Relationship Id="rId31" Type="http://schemas.openxmlformats.org/officeDocument/2006/relationships/slideLayout" Target="../slideLayouts/slideLayout50.xml"/><Relationship Id="rId30" Type="http://schemas.openxmlformats.org/officeDocument/2006/relationships/slideLayout" Target="../slideLayouts/slideLayout49.xml"/><Relationship Id="rId11" Type="http://schemas.openxmlformats.org/officeDocument/2006/relationships/slideLayout" Target="../slideLayouts/slideLayout30.xml"/><Relationship Id="rId33" Type="http://schemas.openxmlformats.org/officeDocument/2006/relationships/slideLayout" Target="../slideLayouts/slideLayout52.xml"/><Relationship Id="rId10" Type="http://schemas.openxmlformats.org/officeDocument/2006/relationships/slideLayout" Target="../slideLayouts/slideLayout29.xml"/><Relationship Id="rId32" Type="http://schemas.openxmlformats.org/officeDocument/2006/relationships/slideLayout" Target="../slideLayouts/slideLayout51.xml"/><Relationship Id="rId13" Type="http://schemas.openxmlformats.org/officeDocument/2006/relationships/slideLayout" Target="../slideLayouts/slideLayout32.xml"/><Relationship Id="rId35" Type="http://schemas.openxmlformats.org/officeDocument/2006/relationships/slideLayout" Target="../slideLayouts/slideLayout54.xml"/><Relationship Id="rId12" Type="http://schemas.openxmlformats.org/officeDocument/2006/relationships/slideLayout" Target="../slideLayouts/slideLayout31.xml"/><Relationship Id="rId34" Type="http://schemas.openxmlformats.org/officeDocument/2006/relationships/slideLayout" Target="../slideLayouts/slideLayout53.xml"/><Relationship Id="rId15" Type="http://schemas.openxmlformats.org/officeDocument/2006/relationships/slideLayout" Target="../slideLayouts/slideLayout34.xml"/><Relationship Id="rId37" Type="http://schemas.openxmlformats.org/officeDocument/2006/relationships/slideLayout" Target="../slideLayouts/slideLayout56.xml"/><Relationship Id="rId14" Type="http://schemas.openxmlformats.org/officeDocument/2006/relationships/slideLayout" Target="../slideLayouts/slideLayout33.xml"/><Relationship Id="rId36" Type="http://schemas.openxmlformats.org/officeDocument/2006/relationships/slideLayout" Target="../slideLayouts/slideLayout55.xml"/><Relationship Id="rId17" Type="http://schemas.openxmlformats.org/officeDocument/2006/relationships/slideLayout" Target="../slideLayouts/slideLayout36.xml"/><Relationship Id="rId39" Type="http://schemas.openxmlformats.org/officeDocument/2006/relationships/slideLayout" Target="../slideLayouts/slideLayout58.xml"/><Relationship Id="rId16" Type="http://schemas.openxmlformats.org/officeDocument/2006/relationships/slideLayout" Target="../slideLayouts/slideLayout35.xml"/><Relationship Id="rId38" Type="http://schemas.openxmlformats.org/officeDocument/2006/relationships/slideLayout" Target="../slideLayouts/slideLayout57.xml"/><Relationship Id="rId19" Type="http://schemas.openxmlformats.org/officeDocument/2006/relationships/slideLayout" Target="../slideLayouts/slideLayout38.xml"/><Relationship Id="rId1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55008" y="372394"/>
            <a:ext cx="10726460" cy="135195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88"/>
              <a:buFont typeface="Calibri"/>
              <a:buNone/>
              <a:defRPr b="0" i="0" sz="4488"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55008" y="1861968"/>
            <a:ext cx="10726460" cy="4437962"/>
          </a:xfrm>
          <a:prstGeom prst="rect">
            <a:avLst/>
          </a:prstGeom>
          <a:noFill/>
          <a:ln>
            <a:noFill/>
          </a:ln>
        </p:spPr>
        <p:txBody>
          <a:bodyPr anchorCtr="0" anchor="t" bIns="45700" lIns="91425" spcFirstLastPara="1" rIns="91425" wrap="square" tIns="45700">
            <a:normAutofit/>
          </a:bodyPr>
          <a:lstStyle>
            <a:lvl1pPr indent="-409956" lvl="0" marL="457200" marR="0" rtl="0" algn="l">
              <a:lnSpc>
                <a:spcPct val="90000"/>
              </a:lnSpc>
              <a:spcBef>
                <a:spcPts val="1020"/>
              </a:spcBef>
              <a:spcAft>
                <a:spcPts val="0"/>
              </a:spcAft>
              <a:buClr>
                <a:schemeClr val="dk1"/>
              </a:buClr>
              <a:buSzPts val="2856"/>
              <a:buFont typeface="Arial"/>
              <a:buChar char="•"/>
              <a:defRPr b="0" i="0" sz="2856" u="none" cap="none" strike="noStrike">
                <a:solidFill>
                  <a:schemeClr val="dk1"/>
                </a:solidFill>
                <a:latin typeface="Calibri"/>
                <a:ea typeface="Calibri"/>
                <a:cs typeface="Calibri"/>
                <a:sym typeface="Calibri"/>
              </a:defRPr>
            </a:lvl1pPr>
            <a:lvl2pPr indent="-384047" lvl="1" marL="914400" marR="0" rtl="0" algn="l">
              <a:lnSpc>
                <a:spcPct val="90000"/>
              </a:lnSpc>
              <a:spcBef>
                <a:spcPts val="510"/>
              </a:spcBef>
              <a:spcAft>
                <a:spcPts val="0"/>
              </a:spcAft>
              <a:buClr>
                <a:schemeClr val="dk1"/>
              </a:buClr>
              <a:buSzPts val="2448"/>
              <a:buFont typeface="Arial"/>
              <a:buChar char="•"/>
              <a:defRPr b="0" i="0" sz="2448" u="none" cap="none" strike="noStrike">
                <a:solidFill>
                  <a:schemeClr val="dk1"/>
                </a:solidFill>
                <a:latin typeface="Calibri"/>
                <a:ea typeface="Calibri"/>
                <a:cs typeface="Calibri"/>
                <a:sym typeface="Calibri"/>
              </a:defRPr>
            </a:lvl2pPr>
            <a:lvl3pPr indent="-358139" lvl="2" marL="1371600" marR="0" rtl="0" algn="l">
              <a:lnSpc>
                <a:spcPct val="90000"/>
              </a:lnSpc>
              <a:spcBef>
                <a:spcPts val="510"/>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3pPr>
            <a:lvl4pPr indent="-345186" lvl="3" marL="1828800" marR="0" rtl="0" algn="l">
              <a:lnSpc>
                <a:spcPct val="90000"/>
              </a:lnSpc>
              <a:spcBef>
                <a:spcPts val="510"/>
              </a:spcBef>
              <a:spcAft>
                <a:spcPts val="0"/>
              </a:spcAft>
              <a:buClr>
                <a:schemeClr val="dk1"/>
              </a:buClr>
              <a:buSzPts val="1836"/>
              <a:buFont typeface="Arial"/>
              <a:buChar char="•"/>
              <a:defRPr b="0" i="0" sz="1836" u="none" cap="none" strike="noStrike">
                <a:solidFill>
                  <a:schemeClr val="dk1"/>
                </a:solidFill>
                <a:latin typeface="Calibri"/>
                <a:ea typeface="Calibri"/>
                <a:cs typeface="Calibri"/>
                <a:sym typeface="Calibri"/>
              </a:defRPr>
            </a:lvl4pPr>
            <a:lvl5pPr indent="-345185" lvl="4" marL="2286000" marR="0" rtl="0" algn="l">
              <a:lnSpc>
                <a:spcPct val="90000"/>
              </a:lnSpc>
              <a:spcBef>
                <a:spcPts val="510"/>
              </a:spcBef>
              <a:spcAft>
                <a:spcPts val="0"/>
              </a:spcAft>
              <a:buClr>
                <a:schemeClr val="dk1"/>
              </a:buClr>
              <a:buSzPts val="1836"/>
              <a:buFont typeface="Arial"/>
              <a:buChar char="•"/>
              <a:defRPr b="0" i="0" sz="1836" u="none" cap="none" strike="noStrike">
                <a:solidFill>
                  <a:schemeClr val="dk1"/>
                </a:solidFill>
                <a:latin typeface="Calibri"/>
                <a:ea typeface="Calibri"/>
                <a:cs typeface="Calibri"/>
                <a:sym typeface="Calibri"/>
              </a:defRPr>
            </a:lvl5pPr>
            <a:lvl6pPr indent="-345185" lvl="5" marL="2743200" marR="0" rtl="0" algn="l">
              <a:lnSpc>
                <a:spcPct val="90000"/>
              </a:lnSpc>
              <a:spcBef>
                <a:spcPts val="510"/>
              </a:spcBef>
              <a:spcAft>
                <a:spcPts val="0"/>
              </a:spcAft>
              <a:buClr>
                <a:schemeClr val="dk1"/>
              </a:buClr>
              <a:buSzPts val="1836"/>
              <a:buFont typeface="Arial"/>
              <a:buChar char="•"/>
              <a:defRPr b="0" i="0" sz="1836" u="none" cap="none" strike="noStrike">
                <a:solidFill>
                  <a:schemeClr val="dk1"/>
                </a:solidFill>
                <a:latin typeface="Calibri"/>
                <a:ea typeface="Calibri"/>
                <a:cs typeface="Calibri"/>
                <a:sym typeface="Calibri"/>
              </a:defRPr>
            </a:lvl6pPr>
            <a:lvl7pPr indent="-345185" lvl="6" marL="3200400" marR="0" rtl="0" algn="l">
              <a:lnSpc>
                <a:spcPct val="90000"/>
              </a:lnSpc>
              <a:spcBef>
                <a:spcPts val="510"/>
              </a:spcBef>
              <a:spcAft>
                <a:spcPts val="0"/>
              </a:spcAft>
              <a:buClr>
                <a:schemeClr val="dk1"/>
              </a:buClr>
              <a:buSzPts val="1836"/>
              <a:buFont typeface="Arial"/>
              <a:buChar char="•"/>
              <a:defRPr b="0" i="0" sz="1836" u="none" cap="none" strike="noStrike">
                <a:solidFill>
                  <a:schemeClr val="dk1"/>
                </a:solidFill>
                <a:latin typeface="Calibri"/>
                <a:ea typeface="Calibri"/>
                <a:cs typeface="Calibri"/>
                <a:sym typeface="Calibri"/>
              </a:defRPr>
            </a:lvl7pPr>
            <a:lvl8pPr indent="-345185" lvl="7" marL="3657600" marR="0" rtl="0" algn="l">
              <a:lnSpc>
                <a:spcPct val="90000"/>
              </a:lnSpc>
              <a:spcBef>
                <a:spcPts val="510"/>
              </a:spcBef>
              <a:spcAft>
                <a:spcPts val="0"/>
              </a:spcAft>
              <a:buClr>
                <a:schemeClr val="dk1"/>
              </a:buClr>
              <a:buSzPts val="1836"/>
              <a:buFont typeface="Arial"/>
              <a:buChar char="•"/>
              <a:defRPr b="0" i="0" sz="1836" u="none" cap="none" strike="noStrike">
                <a:solidFill>
                  <a:schemeClr val="dk1"/>
                </a:solidFill>
                <a:latin typeface="Calibri"/>
                <a:ea typeface="Calibri"/>
                <a:cs typeface="Calibri"/>
                <a:sym typeface="Calibri"/>
              </a:defRPr>
            </a:lvl8pPr>
            <a:lvl9pPr indent="-345185" lvl="8" marL="4114800" marR="0" rtl="0" algn="l">
              <a:lnSpc>
                <a:spcPct val="90000"/>
              </a:lnSpc>
              <a:spcBef>
                <a:spcPts val="510"/>
              </a:spcBef>
              <a:spcAft>
                <a:spcPts val="0"/>
              </a:spcAft>
              <a:buClr>
                <a:schemeClr val="dk1"/>
              </a:buClr>
              <a:buSzPts val="1836"/>
              <a:buFont typeface="Arial"/>
              <a:buChar char="•"/>
              <a:defRPr b="0" i="0" sz="1836"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55008" y="6482889"/>
            <a:ext cx="2798207" cy="37239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24"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119583" y="6482889"/>
            <a:ext cx="4197310" cy="37239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24"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783260" y="6482889"/>
            <a:ext cx="2798207" cy="37239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24" u="none" cap="none" strike="noStrike">
                <a:solidFill>
                  <a:srgbClr val="888888"/>
                </a:solidFill>
                <a:latin typeface="Calibri"/>
                <a:ea typeface="Calibri"/>
                <a:cs typeface="Calibri"/>
                <a:sym typeface="Calibri"/>
              </a:defRPr>
            </a:lvl1pPr>
            <a:lvl2pPr indent="0" lvl="1" marL="0" marR="0" rtl="0" algn="r">
              <a:spcBef>
                <a:spcPts val="0"/>
              </a:spcBef>
              <a:buNone/>
              <a:defRPr b="0" i="0" sz="1224" u="none" cap="none" strike="noStrike">
                <a:solidFill>
                  <a:srgbClr val="888888"/>
                </a:solidFill>
                <a:latin typeface="Calibri"/>
                <a:ea typeface="Calibri"/>
                <a:cs typeface="Calibri"/>
                <a:sym typeface="Calibri"/>
              </a:defRPr>
            </a:lvl2pPr>
            <a:lvl3pPr indent="0" lvl="2" marL="0" marR="0" rtl="0" algn="r">
              <a:spcBef>
                <a:spcPts val="0"/>
              </a:spcBef>
              <a:buNone/>
              <a:defRPr b="0" i="0" sz="1224" u="none" cap="none" strike="noStrike">
                <a:solidFill>
                  <a:srgbClr val="888888"/>
                </a:solidFill>
                <a:latin typeface="Calibri"/>
                <a:ea typeface="Calibri"/>
                <a:cs typeface="Calibri"/>
                <a:sym typeface="Calibri"/>
              </a:defRPr>
            </a:lvl3pPr>
            <a:lvl4pPr indent="0" lvl="3" marL="0" marR="0" rtl="0" algn="r">
              <a:spcBef>
                <a:spcPts val="0"/>
              </a:spcBef>
              <a:buNone/>
              <a:defRPr b="0" i="0" sz="1224" u="none" cap="none" strike="noStrike">
                <a:solidFill>
                  <a:srgbClr val="888888"/>
                </a:solidFill>
                <a:latin typeface="Calibri"/>
                <a:ea typeface="Calibri"/>
                <a:cs typeface="Calibri"/>
                <a:sym typeface="Calibri"/>
              </a:defRPr>
            </a:lvl4pPr>
            <a:lvl5pPr indent="0" lvl="4" marL="0" marR="0" rtl="0" algn="r">
              <a:spcBef>
                <a:spcPts val="0"/>
              </a:spcBef>
              <a:buNone/>
              <a:defRPr b="0" i="0" sz="1224" u="none" cap="none" strike="noStrike">
                <a:solidFill>
                  <a:srgbClr val="888888"/>
                </a:solidFill>
                <a:latin typeface="Calibri"/>
                <a:ea typeface="Calibri"/>
                <a:cs typeface="Calibri"/>
                <a:sym typeface="Calibri"/>
              </a:defRPr>
            </a:lvl5pPr>
            <a:lvl6pPr indent="0" lvl="5" marL="0" marR="0" rtl="0" algn="r">
              <a:spcBef>
                <a:spcPts val="0"/>
              </a:spcBef>
              <a:buNone/>
              <a:defRPr b="0" i="0" sz="1224" u="none" cap="none" strike="noStrike">
                <a:solidFill>
                  <a:srgbClr val="888888"/>
                </a:solidFill>
                <a:latin typeface="Calibri"/>
                <a:ea typeface="Calibri"/>
                <a:cs typeface="Calibri"/>
                <a:sym typeface="Calibri"/>
              </a:defRPr>
            </a:lvl6pPr>
            <a:lvl7pPr indent="0" lvl="6" marL="0" marR="0" rtl="0" algn="r">
              <a:spcBef>
                <a:spcPts val="0"/>
              </a:spcBef>
              <a:buNone/>
              <a:defRPr b="0" i="0" sz="1224" u="none" cap="none" strike="noStrike">
                <a:solidFill>
                  <a:srgbClr val="888888"/>
                </a:solidFill>
                <a:latin typeface="Calibri"/>
                <a:ea typeface="Calibri"/>
                <a:cs typeface="Calibri"/>
                <a:sym typeface="Calibri"/>
              </a:defRPr>
            </a:lvl7pPr>
            <a:lvl8pPr indent="0" lvl="7" marL="0" marR="0" rtl="0" algn="r">
              <a:spcBef>
                <a:spcPts val="0"/>
              </a:spcBef>
              <a:buNone/>
              <a:defRPr b="0" i="0" sz="1224" u="none" cap="none" strike="noStrike">
                <a:solidFill>
                  <a:srgbClr val="888888"/>
                </a:solidFill>
                <a:latin typeface="Calibri"/>
                <a:ea typeface="Calibri"/>
                <a:cs typeface="Calibri"/>
                <a:sym typeface="Calibri"/>
              </a:defRPr>
            </a:lvl8pPr>
            <a:lvl9pPr indent="0" lvl="8" marL="0" marR="0" rtl="0" algn="r">
              <a:spcBef>
                <a:spcPts val="0"/>
              </a:spcBef>
              <a:buNone/>
              <a:defRPr b="0" i="0" sz="122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274639" y="295276"/>
            <a:ext cx="11889564" cy="917575"/>
          </a:xfrm>
          <a:prstGeom prst="rect">
            <a:avLst/>
          </a:prstGeom>
          <a:noFill/>
          <a:ln>
            <a:noFill/>
          </a:ln>
        </p:spPr>
        <p:txBody>
          <a:bodyPr anchorCtr="0" anchor="t" bIns="91425" lIns="146300" spcFirstLastPara="1" rIns="146300" wrap="square" tIns="91425">
            <a:noAutofit/>
          </a:bodyPr>
          <a:lstStyle>
            <a:lvl1pPr lvl="0" marR="0" rtl="0" algn="l">
              <a:lnSpc>
                <a:spcPct val="90000"/>
              </a:lnSpc>
              <a:spcBef>
                <a:spcPts val="0"/>
              </a:spcBef>
              <a:spcAft>
                <a:spcPts val="0"/>
              </a:spcAft>
              <a:buClr>
                <a:srgbClr val="000000"/>
              </a:buClr>
              <a:buSzPts val="5398"/>
              <a:buFont typeface="Quattrocento Sans"/>
              <a:buNone/>
              <a:defRPr b="0" i="0" sz="5398" u="none" cap="none" strike="noStrike">
                <a:solidFill>
                  <a:srgbClr val="000000"/>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a:off x="274642" y="1212851"/>
            <a:ext cx="11887198" cy="2092881"/>
          </a:xfrm>
          <a:prstGeom prst="rect">
            <a:avLst/>
          </a:prstGeom>
          <a:noFill/>
          <a:ln>
            <a:noFill/>
          </a:ln>
        </p:spPr>
        <p:txBody>
          <a:bodyPr anchorCtr="0" anchor="t" bIns="91425" lIns="146300" spcFirstLastPara="1" rIns="146300" wrap="square" tIns="91425">
            <a:spAutoFit/>
          </a:bodyPr>
          <a:lstStyle>
            <a:lvl1pPr indent="-457085" lvl="0" marL="457200" marR="0" rtl="0" algn="l">
              <a:lnSpc>
                <a:spcPct val="90000"/>
              </a:lnSpc>
              <a:spcBef>
                <a:spcPts val="800"/>
              </a:spcBef>
              <a:spcAft>
                <a:spcPts val="0"/>
              </a:spcAft>
              <a:buClr>
                <a:srgbClr val="000000"/>
              </a:buClr>
              <a:buSzPts val="3598"/>
              <a:buFont typeface="Arial"/>
              <a:buChar char="•"/>
              <a:defRPr b="0" i="0" sz="3998" u="none" cap="none" strike="noStrike">
                <a:solidFill>
                  <a:srgbClr val="000000"/>
                </a:solidFill>
                <a:latin typeface="Quattrocento Sans"/>
                <a:ea typeface="Quattrocento Sans"/>
                <a:cs typeface="Quattrocento Sans"/>
                <a:sym typeface="Quattrocento Sans"/>
              </a:defRPr>
            </a:lvl1pPr>
            <a:lvl2pPr indent="-365760" lvl="1" marL="914400" marR="0" rtl="0" algn="l">
              <a:lnSpc>
                <a:spcPct val="90000"/>
              </a:lnSpc>
              <a:spcBef>
                <a:spcPts val="480"/>
              </a:spcBef>
              <a:spcAft>
                <a:spcPts val="0"/>
              </a:spcAft>
              <a:buClr>
                <a:srgbClr val="000000"/>
              </a:buClr>
              <a:buSzPts val="2160"/>
              <a:buFont typeface="Arial"/>
              <a:buChar char="•"/>
              <a:defRPr b="0" i="0" sz="2400" u="none" cap="none" strike="noStrike">
                <a:solidFill>
                  <a:srgbClr val="000000"/>
                </a:solidFill>
                <a:latin typeface="Quattrocento Sans"/>
                <a:ea typeface="Quattrocento Sans"/>
                <a:cs typeface="Quattrocento Sans"/>
                <a:sym typeface="Quattrocento Sans"/>
              </a:defRPr>
            </a:lvl2pPr>
            <a:lvl3pPr indent="-342900" lvl="2" marL="1371600" marR="0" rtl="0" algn="l">
              <a:lnSpc>
                <a:spcPct val="90000"/>
              </a:lnSpc>
              <a:spcBef>
                <a:spcPts val="400"/>
              </a:spcBef>
              <a:spcAft>
                <a:spcPts val="0"/>
              </a:spcAft>
              <a:buClr>
                <a:srgbClr val="000000"/>
              </a:buClr>
              <a:buSzPts val="1800"/>
              <a:buFont typeface="Arial"/>
              <a:buChar char="•"/>
              <a:defRPr b="0" i="0" sz="2000" u="none" cap="none" strike="noStrike">
                <a:solidFill>
                  <a:srgbClr val="000000"/>
                </a:solidFill>
                <a:latin typeface="Quattrocento Sans"/>
                <a:ea typeface="Quattrocento Sans"/>
                <a:cs typeface="Quattrocento Sans"/>
                <a:sym typeface="Quattrocento Sans"/>
              </a:defRPr>
            </a:lvl3pPr>
            <a:lvl4pPr indent="-331469" lvl="3" marL="1828800" marR="0" rtl="0" algn="l">
              <a:lnSpc>
                <a:spcPct val="90000"/>
              </a:lnSpc>
              <a:spcBef>
                <a:spcPts val="360"/>
              </a:spcBef>
              <a:spcAft>
                <a:spcPts val="0"/>
              </a:spcAft>
              <a:buClr>
                <a:srgbClr val="000000"/>
              </a:buClr>
              <a:buSzPts val="1620"/>
              <a:buFont typeface="Arial"/>
              <a:buChar char="•"/>
              <a:defRPr b="0" i="0" sz="1800" u="none" cap="none" strike="noStrike">
                <a:solidFill>
                  <a:srgbClr val="000000"/>
                </a:solidFill>
                <a:latin typeface="Quattrocento Sans"/>
                <a:ea typeface="Quattrocento Sans"/>
                <a:cs typeface="Quattrocento Sans"/>
                <a:sym typeface="Quattrocento Sans"/>
              </a:defRPr>
            </a:lvl4pPr>
            <a:lvl5pPr indent="-331470" lvl="4" marL="2286000" marR="0" rtl="0" algn="l">
              <a:lnSpc>
                <a:spcPct val="90000"/>
              </a:lnSpc>
              <a:spcBef>
                <a:spcPts val="360"/>
              </a:spcBef>
              <a:spcAft>
                <a:spcPts val="0"/>
              </a:spcAft>
              <a:buClr>
                <a:srgbClr val="000000"/>
              </a:buClr>
              <a:buSzPts val="1620"/>
              <a:buFont typeface="Arial"/>
              <a:buChar char="•"/>
              <a:defRPr b="0" i="0" sz="1800" u="none" cap="none" strike="noStrike">
                <a:solidFill>
                  <a:srgbClr val="000000"/>
                </a:solidFill>
                <a:latin typeface="Quattrocento Sans"/>
                <a:ea typeface="Quattrocento Sans"/>
                <a:cs typeface="Quattrocento Sans"/>
                <a:sym typeface="Quattrocento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274320" y="296897"/>
            <a:ext cx="11889564" cy="917575"/>
          </a:xfrm>
          <a:prstGeom prst="rect">
            <a:avLst/>
          </a:prstGeom>
          <a:noFill/>
          <a:ln>
            <a:noFill/>
          </a:ln>
        </p:spPr>
        <p:txBody>
          <a:bodyPr anchorCtr="0" anchor="t" bIns="91425" lIns="146300" spcFirstLastPara="1" rIns="146300" wrap="square" tIns="91425">
            <a:noAutofit/>
          </a:bodyPr>
          <a:lstStyle>
            <a:lvl1pPr lvl="0" marR="0" rtl="0" algn="l">
              <a:lnSpc>
                <a:spcPct val="90000"/>
              </a:lnSpc>
              <a:spcBef>
                <a:spcPts val="0"/>
              </a:spcBef>
              <a:spcAft>
                <a:spcPts val="0"/>
              </a:spcAft>
              <a:buClr>
                <a:schemeClr val="dk1"/>
              </a:buClr>
              <a:buSzPts val="5400"/>
              <a:buFont typeface="Quattrocento Sans"/>
              <a:buNone/>
              <a:defRPr b="0" i="0" sz="5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Google Shape;98;p19"/>
          <p:cNvSpPr txBox="1"/>
          <p:nvPr>
            <p:ph idx="1" type="body"/>
          </p:nvPr>
        </p:nvSpPr>
        <p:spPr>
          <a:xfrm>
            <a:off x="274640" y="1212851"/>
            <a:ext cx="11887198" cy="2228302"/>
          </a:xfrm>
          <a:prstGeom prst="rect">
            <a:avLst/>
          </a:prstGeom>
          <a:noFill/>
          <a:ln>
            <a:noFill/>
          </a:ln>
        </p:spPr>
        <p:txBody>
          <a:bodyPr anchorCtr="0" anchor="t" bIns="91425" lIns="146300" spcFirstLastPara="1" rIns="146300" wrap="square" tIns="91425">
            <a:spAutoFit/>
          </a:bodyPr>
          <a:lstStyle>
            <a:lvl1pPr indent="-457200" lvl="0" marL="457200" marR="0" rtl="0" algn="l">
              <a:lnSpc>
                <a:spcPct val="90000"/>
              </a:lnSpc>
              <a:spcBef>
                <a:spcPts val="800"/>
              </a:spcBef>
              <a:spcAft>
                <a:spcPts val="0"/>
              </a:spcAft>
              <a:buClr>
                <a:schemeClr val="dk1"/>
              </a:buClr>
              <a:buSzPts val="3600"/>
              <a:buFont typeface="Arial"/>
              <a:buChar char="•"/>
              <a:defRPr b="0" i="0" sz="4000" u="none" cap="none" strike="noStrike">
                <a:solidFill>
                  <a:schemeClr val="dk1"/>
                </a:solidFill>
                <a:latin typeface="Quattrocento Sans"/>
                <a:ea typeface="Quattrocento Sans"/>
                <a:cs typeface="Quattrocento Sans"/>
                <a:sym typeface="Quattrocento Sans"/>
              </a:defRPr>
            </a:lvl1pPr>
            <a:lvl2pPr indent="-365760" lvl="1" marL="914400" marR="0" rtl="0" algn="l">
              <a:lnSpc>
                <a:spcPct val="90000"/>
              </a:lnSpc>
              <a:spcBef>
                <a:spcPts val="480"/>
              </a:spcBef>
              <a:spcAft>
                <a:spcPts val="0"/>
              </a:spcAft>
              <a:buClr>
                <a:schemeClr val="dk1"/>
              </a:buClr>
              <a:buSzPts val="216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65760" lvl="2" marL="1371600" marR="0" rtl="0" algn="l">
              <a:lnSpc>
                <a:spcPct val="90000"/>
              </a:lnSpc>
              <a:spcBef>
                <a:spcPts val="480"/>
              </a:spcBef>
              <a:spcAft>
                <a:spcPts val="0"/>
              </a:spcAft>
              <a:buClr>
                <a:schemeClr val="dk1"/>
              </a:buClr>
              <a:buSzPts val="216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400"/>
              </a:spcBef>
              <a:spcAft>
                <a:spcPts val="0"/>
              </a:spcAft>
              <a:buClr>
                <a:schemeClr val="dk1"/>
              </a:buClr>
              <a:buSzPts val="18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400"/>
              </a:spcBef>
              <a:spcAft>
                <a:spcPts val="0"/>
              </a:spcAft>
              <a:buClr>
                <a:schemeClr val="dk1"/>
              </a:buClr>
              <a:buSzPts val="18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9pPr>
          </a:lstStyle>
          <a:p/>
        </p:txBody>
      </p:sp>
      <p:pic>
        <p:nvPicPr>
          <p:cNvPr id="99" name="Google Shape;99;p19"/>
          <p:cNvPicPr preferRelativeResize="0"/>
          <p:nvPr/>
        </p:nvPicPr>
        <p:blipFill rotWithShape="1">
          <a:blip r:embed="rId1">
            <a:alphaModFix/>
          </a:blip>
          <a:srcRect b="0" l="0" r="0" t="0"/>
          <a:stretch/>
        </p:blipFill>
        <p:spPr>
          <a:xfrm rot="5400000">
            <a:off x="10532394" y="1944335"/>
            <a:ext cx="4298019" cy="4093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87">
          <p15:clr>
            <a:srgbClr val="5ACBF0"/>
          </p15:clr>
        </p15:guide>
        <p15:guide id="2" pos="173">
          <p15:clr>
            <a:srgbClr val="5ACBF0"/>
          </p15:clr>
        </p15:guide>
        <p15:guide id="3" orient="horz" pos="763">
          <p15:clr>
            <a:srgbClr val="5ACBF0"/>
          </p15:clr>
        </p15:guide>
        <p15:guide id="4" orient="horz" pos="1339">
          <p15:clr>
            <a:srgbClr val="5ACBF0"/>
          </p15:clr>
        </p15:guide>
        <p15:guide id="5" orient="horz" pos="1915">
          <p15:clr>
            <a:srgbClr val="5ACBF0"/>
          </p15:clr>
        </p15:guide>
        <p15:guide id="6" orient="horz" pos="2491">
          <p15:clr>
            <a:srgbClr val="5ACBF0"/>
          </p15:clr>
        </p15:guide>
        <p15:guide id="7" orient="horz" pos="3067">
          <p15:clr>
            <a:srgbClr val="5ACBF0"/>
          </p15:clr>
        </p15:guide>
        <p15:guide id="8" orient="horz" pos="3643">
          <p15:clr>
            <a:srgbClr val="5ACBF0"/>
          </p15:clr>
        </p15:guide>
        <p15:guide id="9" orient="horz" pos="4219">
          <p15:clr>
            <a:srgbClr val="5ACBF0"/>
          </p15:clr>
        </p15:guide>
        <p15:guide id="10" pos="749">
          <p15:clr>
            <a:srgbClr val="5ACBF0"/>
          </p15:clr>
        </p15:guide>
        <p15:guide id="11" pos="1325">
          <p15:clr>
            <a:srgbClr val="5ACBF0"/>
          </p15:clr>
        </p15:guide>
        <p15:guide id="12" pos="1901">
          <p15:clr>
            <a:srgbClr val="5ACBF0"/>
          </p15:clr>
        </p15:guide>
        <p15:guide id="13" pos="2477">
          <p15:clr>
            <a:srgbClr val="5ACBF0"/>
          </p15:clr>
        </p15:guide>
        <p15:guide id="14" pos="3053">
          <p15:clr>
            <a:srgbClr val="5ACBF0"/>
          </p15:clr>
        </p15:guide>
        <p15:guide id="15" pos="3629">
          <p15:clr>
            <a:srgbClr val="5ACBF0"/>
          </p15:clr>
        </p15:guide>
        <p15:guide id="16" pos="4205">
          <p15:clr>
            <a:srgbClr val="5ACBF0"/>
          </p15:clr>
        </p15:guide>
        <p15:guide id="17" pos="4781">
          <p15:clr>
            <a:srgbClr val="5ACBF0"/>
          </p15:clr>
        </p15:guide>
        <p15:guide id="18" pos="5357">
          <p15:clr>
            <a:srgbClr val="5ACBF0"/>
          </p15:clr>
        </p15:guide>
        <p15:guide id="19" pos="5933">
          <p15:clr>
            <a:srgbClr val="5ACBF0"/>
          </p15:clr>
        </p15:guide>
        <p15:guide id="20" pos="6509">
          <p15:clr>
            <a:srgbClr val="5ACBF0"/>
          </p15:clr>
        </p15:guide>
        <p15:guide id="21" pos="7085">
          <p15:clr>
            <a:srgbClr val="5ACBF0"/>
          </p15:clr>
        </p15:guide>
        <p15:guide id="22" pos="7661">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24"/>
          <p:cNvSpPr txBox="1"/>
          <p:nvPr>
            <p:ph type="title"/>
          </p:nvPr>
        </p:nvSpPr>
        <p:spPr>
          <a:xfrm>
            <a:off x="621824" y="546610"/>
            <a:ext cx="11192828" cy="615252"/>
          </a:xfrm>
          <a:prstGeom prst="rect">
            <a:avLst/>
          </a:prstGeom>
          <a:noFill/>
          <a:ln>
            <a:noFill/>
          </a:ln>
        </p:spPr>
        <p:txBody>
          <a:bodyPr anchorCtr="0" anchor="t" bIns="0" lIns="0" spcFirstLastPara="1" rIns="0" wrap="square" tIns="0">
            <a:spAutoFit/>
          </a:bodyPr>
          <a:lstStyle>
            <a:lvl1pPr lvl="0" marR="0" rtl="0" algn="l">
              <a:lnSpc>
                <a:spcPct val="105000"/>
              </a:lnSpc>
              <a:spcBef>
                <a:spcPts val="0"/>
              </a:spcBef>
              <a:spcAft>
                <a:spcPts val="0"/>
              </a:spcAft>
              <a:buClr>
                <a:schemeClr val="accent1"/>
              </a:buClr>
              <a:buSzPts val="3807"/>
              <a:buFont typeface="Quattrocento Sans"/>
              <a:buNone/>
              <a:defRPr b="0" i="0" sz="3807" u="none" cap="none" strike="noStrike">
                <a:solidFill>
                  <a:schemeClr val="accen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8" name="Google Shape;328;p24"/>
          <p:cNvSpPr txBox="1"/>
          <p:nvPr>
            <p:ph idx="1" type="body"/>
          </p:nvPr>
        </p:nvSpPr>
        <p:spPr>
          <a:xfrm>
            <a:off x="621824" y="1543977"/>
            <a:ext cx="11192828" cy="4576234"/>
          </a:xfrm>
          <a:prstGeom prst="rect">
            <a:avLst/>
          </a:prstGeom>
          <a:noFill/>
          <a:ln>
            <a:noFill/>
          </a:ln>
        </p:spPr>
        <p:txBody>
          <a:bodyPr anchorCtr="0" anchor="t" bIns="0" lIns="0" spcFirstLastPara="1" rIns="0" wrap="square" tIns="0">
            <a:noAutofit/>
          </a:bodyPr>
          <a:lstStyle>
            <a:lvl1pPr indent="-366712" lvl="0" marL="457200" marR="0" rtl="0" algn="l">
              <a:lnSpc>
                <a:spcPct val="125000"/>
              </a:lnSpc>
              <a:spcBef>
                <a:spcPts val="816"/>
              </a:spcBef>
              <a:spcAft>
                <a:spcPts val="0"/>
              </a:spcAft>
              <a:buClr>
                <a:srgbClr val="68686A"/>
              </a:buClr>
              <a:buSzPts val="2175"/>
              <a:buFont typeface="Arial"/>
              <a:buChar char="•"/>
              <a:defRPr b="0" i="0" sz="2175" u="none" cap="none" strike="noStrike">
                <a:solidFill>
                  <a:srgbClr val="68686A"/>
                </a:solidFill>
                <a:latin typeface="Quattrocento Sans"/>
                <a:ea typeface="Quattrocento Sans"/>
                <a:cs typeface="Quattrocento Sans"/>
                <a:sym typeface="Quattrocento Sans"/>
              </a:defRPr>
            </a:lvl1pPr>
            <a:lvl2pPr indent="-366712" lvl="1" marL="914400"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2pPr>
            <a:lvl3pPr indent="-366712" lvl="2" marL="1371600"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3pPr>
            <a:lvl4pPr indent="-366712" lvl="3" marL="1828800"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4pPr>
            <a:lvl5pPr indent="-366712" lvl="4" marL="2286000" marR="0" rtl="0" algn="l">
              <a:lnSpc>
                <a:spcPct val="125000"/>
              </a:lnSpc>
              <a:spcBef>
                <a:spcPts val="0"/>
              </a:spcBef>
              <a:spcAft>
                <a:spcPts val="0"/>
              </a:spcAft>
              <a:buClr>
                <a:schemeClr val="dk1"/>
              </a:buClr>
              <a:buSzPts val="2175"/>
              <a:buFont typeface="Arial"/>
              <a:buChar char="•"/>
              <a:defRPr b="0" i="0" sz="2175" u="none" cap="none" strike="noStrike">
                <a:solidFill>
                  <a:schemeClr val="dk1"/>
                </a:solidFill>
                <a:latin typeface="Quattrocento Sans"/>
                <a:ea typeface="Quattrocento Sans"/>
                <a:cs typeface="Quattrocento Sans"/>
                <a:sym typeface="Quattrocento Sans"/>
              </a:defRPr>
            </a:lvl5pPr>
            <a:lvl6pPr indent="-401320" lvl="5" marL="2743200"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6pPr>
            <a:lvl7pPr indent="-401320" lvl="6" marL="3200400"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7pPr>
            <a:lvl8pPr indent="-401320" lvl="7" marL="3657600"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8pPr>
            <a:lvl9pPr indent="-401320" lvl="8" marL="4114800" marR="0" rtl="0" algn="l">
              <a:spcBef>
                <a:spcPts val="544"/>
              </a:spcBef>
              <a:spcAft>
                <a:spcPts val="0"/>
              </a:spcAft>
              <a:buClr>
                <a:schemeClr val="dk1"/>
              </a:buClr>
              <a:buSzPts val="2720"/>
              <a:buFont typeface="Arial"/>
              <a:buChar char="•"/>
              <a:defRPr b="0" i="0" sz="2720" u="none" cap="none" strike="noStrike">
                <a:solidFill>
                  <a:schemeClr val="dk1"/>
                </a:solidFill>
                <a:latin typeface="Quattrocento Sans"/>
                <a:ea typeface="Quattrocento Sans"/>
                <a:cs typeface="Quattrocento Sans"/>
                <a:sym typeface="Quattrocento Sans"/>
              </a:defRPr>
            </a:lvl9pPr>
          </a:lstStyle>
          <a:p/>
        </p:txBody>
      </p:sp>
      <p:pic>
        <p:nvPicPr>
          <p:cNvPr id="329" name="Google Shape;329;p24"/>
          <p:cNvPicPr preferRelativeResize="0"/>
          <p:nvPr/>
        </p:nvPicPr>
        <p:blipFill rotWithShape="1">
          <a:blip r:embed="rId1">
            <a:alphaModFix/>
          </a:blip>
          <a:srcRect b="0" l="0" r="0" t="0"/>
          <a:stretch/>
        </p:blipFill>
        <p:spPr>
          <a:xfrm>
            <a:off x="11041110" y="6711272"/>
            <a:ext cx="1147396" cy="163063"/>
          </a:xfrm>
          <a:prstGeom prst="rect">
            <a:avLst/>
          </a:prstGeom>
          <a:noFill/>
          <a:ln>
            <a:noFill/>
          </a:ln>
        </p:spPr>
      </p:pic>
      <p:sp>
        <p:nvSpPr>
          <p:cNvPr id="330" name="Google Shape;330;p24"/>
          <p:cNvSpPr txBox="1"/>
          <p:nvPr>
            <p:ph idx="10" type="dt"/>
          </p:nvPr>
        </p:nvSpPr>
        <p:spPr>
          <a:xfrm>
            <a:off x="2364283" y="6662609"/>
            <a:ext cx="1494383" cy="1883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24">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331" name="Google Shape;331;p24"/>
          <p:cNvSpPr txBox="1"/>
          <p:nvPr>
            <p:ph idx="11" type="ftr"/>
          </p:nvPr>
        </p:nvSpPr>
        <p:spPr>
          <a:xfrm>
            <a:off x="616078" y="6637039"/>
            <a:ext cx="2059921" cy="37669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24">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332" name="Google Shape;332;p24"/>
          <p:cNvSpPr txBox="1"/>
          <p:nvPr>
            <p:ph idx="12" type="sldNum"/>
          </p:nvPr>
        </p:nvSpPr>
        <p:spPr>
          <a:xfrm>
            <a:off x="42894" y="6654188"/>
            <a:ext cx="523190" cy="21391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224">
                <a:solidFill>
                  <a:srgbClr val="D4D4D4"/>
                </a:solidFill>
                <a:latin typeface="Quattrocento Sans"/>
                <a:ea typeface="Quattrocento Sans"/>
                <a:cs typeface="Quattrocento Sans"/>
                <a:sym typeface="Quattrocento Sans"/>
              </a:defRPr>
            </a:lvl1pPr>
            <a:lvl2pPr indent="0" lvl="1" marL="0" marR="0" rtl="0" algn="l">
              <a:spcBef>
                <a:spcPts val="0"/>
              </a:spcBef>
              <a:buNone/>
              <a:defRPr sz="1224">
                <a:solidFill>
                  <a:srgbClr val="D4D4D4"/>
                </a:solidFill>
                <a:latin typeface="Quattrocento Sans"/>
                <a:ea typeface="Quattrocento Sans"/>
                <a:cs typeface="Quattrocento Sans"/>
                <a:sym typeface="Quattrocento Sans"/>
              </a:defRPr>
            </a:lvl2pPr>
            <a:lvl3pPr indent="0" lvl="2" marL="0" marR="0" rtl="0" algn="l">
              <a:spcBef>
                <a:spcPts val="0"/>
              </a:spcBef>
              <a:buNone/>
              <a:defRPr sz="1224">
                <a:solidFill>
                  <a:srgbClr val="D4D4D4"/>
                </a:solidFill>
                <a:latin typeface="Quattrocento Sans"/>
                <a:ea typeface="Quattrocento Sans"/>
                <a:cs typeface="Quattrocento Sans"/>
                <a:sym typeface="Quattrocento Sans"/>
              </a:defRPr>
            </a:lvl3pPr>
            <a:lvl4pPr indent="0" lvl="3" marL="0" marR="0" rtl="0" algn="l">
              <a:spcBef>
                <a:spcPts val="0"/>
              </a:spcBef>
              <a:buNone/>
              <a:defRPr sz="1224">
                <a:solidFill>
                  <a:srgbClr val="D4D4D4"/>
                </a:solidFill>
                <a:latin typeface="Quattrocento Sans"/>
                <a:ea typeface="Quattrocento Sans"/>
                <a:cs typeface="Quattrocento Sans"/>
                <a:sym typeface="Quattrocento Sans"/>
              </a:defRPr>
            </a:lvl4pPr>
            <a:lvl5pPr indent="0" lvl="4" marL="0" marR="0" rtl="0" algn="l">
              <a:spcBef>
                <a:spcPts val="0"/>
              </a:spcBef>
              <a:buNone/>
              <a:defRPr sz="1224">
                <a:solidFill>
                  <a:srgbClr val="D4D4D4"/>
                </a:solidFill>
                <a:latin typeface="Quattrocento Sans"/>
                <a:ea typeface="Quattrocento Sans"/>
                <a:cs typeface="Quattrocento Sans"/>
                <a:sym typeface="Quattrocento Sans"/>
              </a:defRPr>
            </a:lvl5pPr>
            <a:lvl6pPr indent="0" lvl="5" marL="0" marR="0" rtl="0" algn="l">
              <a:spcBef>
                <a:spcPts val="0"/>
              </a:spcBef>
              <a:buNone/>
              <a:defRPr sz="1224">
                <a:solidFill>
                  <a:srgbClr val="D4D4D4"/>
                </a:solidFill>
                <a:latin typeface="Quattrocento Sans"/>
                <a:ea typeface="Quattrocento Sans"/>
                <a:cs typeface="Quattrocento Sans"/>
                <a:sym typeface="Quattrocento Sans"/>
              </a:defRPr>
            </a:lvl6pPr>
            <a:lvl7pPr indent="0" lvl="6" marL="0" marR="0" rtl="0" algn="l">
              <a:spcBef>
                <a:spcPts val="0"/>
              </a:spcBef>
              <a:buNone/>
              <a:defRPr sz="1224">
                <a:solidFill>
                  <a:srgbClr val="D4D4D4"/>
                </a:solidFill>
                <a:latin typeface="Quattrocento Sans"/>
                <a:ea typeface="Quattrocento Sans"/>
                <a:cs typeface="Quattrocento Sans"/>
                <a:sym typeface="Quattrocento Sans"/>
              </a:defRPr>
            </a:lvl7pPr>
            <a:lvl8pPr indent="0" lvl="7" marL="0" marR="0" rtl="0" algn="l">
              <a:spcBef>
                <a:spcPts val="0"/>
              </a:spcBef>
              <a:buNone/>
              <a:defRPr sz="1224">
                <a:solidFill>
                  <a:srgbClr val="D4D4D4"/>
                </a:solidFill>
                <a:latin typeface="Quattrocento Sans"/>
                <a:ea typeface="Quattrocento Sans"/>
                <a:cs typeface="Quattrocento Sans"/>
                <a:sym typeface="Quattrocento Sans"/>
              </a:defRPr>
            </a:lvl8pPr>
            <a:lvl9pPr indent="0" lvl="8" marL="0" marR="0" rtl="0" algn="l">
              <a:spcBef>
                <a:spcPts val="0"/>
              </a:spcBef>
              <a:buNone/>
              <a:defRPr sz="1224">
                <a:solidFill>
                  <a:srgbClr val="D4D4D4"/>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mailchimp.com/"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mailchimp.com/why-mailchimp/" TargetMode="External"/><Relationship Id="rId4" Type="http://schemas.openxmlformats.org/officeDocument/2006/relationships/hyperlink" Target="http://mailchimp.com/pricing/entrepreneur/" TargetMode="External"/><Relationship Id="rId5" Type="http://schemas.openxmlformats.org/officeDocument/2006/relationships/image" Target="../media/image15.png"/><Relationship Id="rId6" Type="http://schemas.openxmlformats.org/officeDocument/2006/relationships/hyperlink" Target="http://mailchimp.com/" TargetMode="External"/><Relationship Id="rId7"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mailchimp.com/features/?_ga=1.26706749.1844698717.1418857523" TargetMode="External"/><Relationship Id="rId4" Type="http://schemas.openxmlformats.org/officeDocument/2006/relationships/hyperlink" Target="http://mailchimp.com/" TargetMode="External"/><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mailchimp.com/features/?_ga=1.26706749.1844698717.1418857523" TargetMode="External"/><Relationship Id="rId4" Type="http://schemas.openxmlformats.org/officeDocument/2006/relationships/hyperlink" Target="http://mailchimp.com/" TargetMode="External"/><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kb.mailchimp.com/accounts/account-setup/getting-started-with-mailchimp?_ga=1.4711219.1844698717.1418857523" TargetMode="External"/><Relationship Id="rId4" Type="http://schemas.openxmlformats.org/officeDocument/2006/relationships/image" Target="../media/image13.jpg"/><Relationship Id="rId5" Type="http://schemas.openxmlformats.org/officeDocument/2006/relationships/image" Target="../media/image10.png"/><Relationship Id="rId6" Type="http://schemas.openxmlformats.org/officeDocument/2006/relationships/hyperlink" Target="http://mailchimp.com/" TargetMode="External"/><Relationship Id="rId7"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mailchimp.com/resources/?_ga=1.41871138.1844698717.1418857523" TargetMode="External"/><Relationship Id="rId4" Type="http://schemas.openxmlformats.org/officeDocument/2006/relationships/image" Target="../media/image16.png"/><Relationship Id="rId5" Type="http://schemas.openxmlformats.org/officeDocument/2006/relationships/hyperlink" Target="http://www.mailchimp.com/" TargetMode="External"/><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kb.mailchimp.com/integrations/other-integrations/additional-tracking-options-for-campaigns" TargetMode="External"/><Relationship Id="rId4" Type="http://schemas.openxmlformats.org/officeDocument/2006/relationships/hyperlink" Target="http://mailchimp.com/" TargetMode="External"/><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pic>
        <p:nvPicPr>
          <p:cNvPr id="861" name="Google Shape;861;p65">
            <a:hlinkClick r:id="rId3"/>
          </p:cNvPr>
          <p:cNvPicPr preferRelativeResize="0"/>
          <p:nvPr/>
        </p:nvPicPr>
        <p:blipFill rotWithShape="1">
          <a:blip r:embed="rId4">
            <a:alphaModFix/>
          </a:blip>
          <a:srcRect b="0" l="0" r="0" t="0"/>
          <a:stretch/>
        </p:blipFill>
        <p:spPr>
          <a:xfrm>
            <a:off x="0" y="571215"/>
            <a:ext cx="12519308" cy="6423310"/>
          </a:xfrm>
          <a:prstGeom prst="rect">
            <a:avLst/>
          </a:prstGeom>
          <a:noFill/>
          <a:ln>
            <a:noFill/>
          </a:ln>
        </p:spPr>
      </p:pic>
      <p:sp>
        <p:nvSpPr>
          <p:cNvPr id="862" name="Google Shape;862;p65"/>
          <p:cNvSpPr txBox="1"/>
          <p:nvPr/>
        </p:nvSpPr>
        <p:spPr>
          <a:xfrm>
            <a:off x="457580" y="1041462"/>
            <a:ext cx="2285975" cy="263867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CC3300"/>
              </a:buClr>
              <a:buSzPts val="3200"/>
              <a:buFont typeface="Quattrocento Sans"/>
              <a:buNone/>
            </a:pPr>
            <a:r>
              <a:rPr b="0" i="0" lang="en-US" sz="3200" u="none" cap="none" strike="noStrike">
                <a:solidFill>
                  <a:srgbClr val="CC3300"/>
                </a:solidFill>
                <a:latin typeface="Quattrocento Sans"/>
                <a:ea typeface="Quattrocento Sans"/>
                <a:cs typeface="Quattrocento Sans"/>
                <a:sym typeface="Quattrocento Sans"/>
              </a:rPr>
              <a:t>This is MailChimp, a free email service</a:t>
            </a:r>
            <a:endParaRPr b="0" i="0" sz="3200" u="none" cap="none" strike="noStrike">
              <a:solidFill>
                <a:srgbClr val="CC3300"/>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66"/>
          <p:cNvSpPr/>
          <p:nvPr/>
        </p:nvSpPr>
        <p:spPr>
          <a:xfrm>
            <a:off x="513806" y="1632673"/>
            <a:ext cx="10757146" cy="4753893"/>
          </a:xfrm>
          <a:prstGeom prst="rect">
            <a:avLst/>
          </a:prstGeom>
          <a:noFill/>
          <a:ln>
            <a:noFill/>
          </a:ln>
        </p:spPr>
        <p:txBody>
          <a:bodyPr anchorCtr="0" anchor="t" bIns="46600" lIns="93225" spcFirstLastPara="1" rIns="93225" wrap="square" tIns="46600">
            <a:noAutofit/>
          </a:bodyPr>
          <a:lstStyle/>
          <a:p>
            <a:pPr indent="0" lvl="0" marL="0" marR="0" rtl="0" algn="l">
              <a:spcBef>
                <a:spcPts val="0"/>
              </a:spcBef>
              <a:spcAft>
                <a:spcPts val="0"/>
              </a:spcAft>
              <a:buNone/>
            </a:pPr>
            <a:r>
              <a:t/>
            </a:r>
            <a:endParaRPr b="1" i="0" sz="1800" u="none" cap="none" strike="noStrike">
              <a:solidFill>
                <a:srgbClr val="595959"/>
              </a:solidFill>
              <a:latin typeface="Quattrocento Sans"/>
              <a:ea typeface="Quattrocento Sans"/>
              <a:cs typeface="Quattrocento Sans"/>
              <a:sym typeface="Quattrocento Sans"/>
            </a:endParaRPr>
          </a:p>
        </p:txBody>
      </p:sp>
      <p:sp>
        <p:nvSpPr>
          <p:cNvPr id="868" name="Google Shape;868;p66"/>
          <p:cNvSpPr/>
          <p:nvPr/>
        </p:nvSpPr>
        <p:spPr>
          <a:xfrm>
            <a:off x="1763" y="384605"/>
            <a:ext cx="12432949" cy="1133607"/>
          </a:xfrm>
          <a:prstGeom prst="rect">
            <a:avLst/>
          </a:prstGeom>
          <a:solidFill>
            <a:srgbClr val="CC3300"/>
          </a:solidFill>
          <a:ln>
            <a:noFill/>
          </a:ln>
        </p:spPr>
        <p:txBody>
          <a:bodyPr anchorCtr="0" anchor="t" bIns="146250" lIns="182825" spcFirstLastPara="1" rIns="182825" wrap="square" tIns="146250">
            <a:noAutofit/>
          </a:bodyPr>
          <a:lstStyle/>
          <a:p>
            <a:pPr indent="0" lvl="0" marL="0" marR="0" rtl="0" algn="ctr">
              <a:lnSpc>
                <a:spcPct val="90000"/>
              </a:lnSpc>
              <a:spcBef>
                <a:spcPts val="0"/>
              </a:spcBef>
              <a:spcAft>
                <a:spcPts val="0"/>
              </a:spcAft>
              <a:buNone/>
            </a:pPr>
            <a:r>
              <a:t/>
            </a:r>
            <a:endParaRPr b="0" i="0" sz="2800" u="none" cap="none" strike="noStrike">
              <a:solidFill>
                <a:srgbClr val="FFFFFF"/>
              </a:solidFill>
              <a:latin typeface="Quattrocento Sans"/>
              <a:ea typeface="Quattrocento Sans"/>
              <a:cs typeface="Quattrocento Sans"/>
              <a:sym typeface="Quattrocento Sans"/>
            </a:endParaRPr>
          </a:p>
        </p:txBody>
      </p:sp>
      <p:sp>
        <p:nvSpPr>
          <p:cNvPr id="869" name="Google Shape;869;p66"/>
          <p:cNvSpPr/>
          <p:nvPr/>
        </p:nvSpPr>
        <p:spPr>
          <a:xfrm>
            <a:off x="449440" y="661279"/>
            <a:ext cx="10579306" cy="5906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98" u="sng" cap="none" strike="noStrike">
                <a:solidFill>
                  <a:schemeClr val="hlink"/>
                </a:solidFill>
                <a:latin typeface="Quattrocento Sans"/>
                <a:ea typeface="Quattrocento Sans"/>
                <a:cs typeface="Quattrocento Sans"/>
                <a:sym typeface="Quattrocento Sans"/>
                <a:hlinkClick r:id="rId3"/>
              </a:rPr>
              <a:t>Differences</a:t>
            </a:r>
            <a:r>
              <a:rPr b="0" i="0" lang="en-US" sz="3598" u="none" cap="none" strike="noStrike">
                <a:solidFill>
                  <a:srgbClr val="FFFFFF"/>
                </a:solidFill>
                <a:latin typeface="Quattrocento Sans"/>
                <a:ea typeface="Quattrocento Sans"/>
                <a:cs typeface="Quattrocento Sans"/>
                <a:sym typeface="Quattrocento Sans"/>
              </a:rPr>
              <a:t>: beautiful, simple, easy to use, + 100% free</a:t>
            </a:r>
            <a:endParaRPr b="0" i="0" sz="2800" u="none" cap="none" strike="noStrike">
              <a:solidFill>
                <a:srgbClr val="FFFFFF"/>
              </a:solidFill>
              <a:latin typeface="Quattrocento Sans"/>
              <a:ea typeface="Quattrocento Sans"/>
              <a:cs typeface="Quattrocento Sans"/>
              <a:sym typeface="Quattrocento Sans"/>
            </a:endParaRPr>
          </a:p>
        </p:txBody>
      </p:sp>
      <p:pic>
        <p:nvPicPr>
          <p:cNvPr id="870" name="Google Shape;870;p66">
            <a:hlinkClick r:id="rId4"/>
          </p:cNvPr>
          <p:cNvPicPr preferRelativeResize="0"/>
          <p:nvPr/>
        </p:nvPicPr>
        <p:blipFill rotWithShape="1">
          <a:blip r:embed="rId5">
            <a:alphaModFix/>
          </a:blip>
          <a:srcRect b="0" l="0" r="0" t="0"/>
          <a:stretch/>
        </p:blipFill>
        <p:spPr>
          <a:xfrm>
            <a:off x="640458" y="1817404"/>
            <a:ext cx="7532858" cy="4935550"/>
          </a:xfrm>
          <a:prstGeom prst="rect">
            <a:avLst/>
          </a:prstGeom>
          <a:noFill/>
          <a:ln>
            <a:noFill/>
          </a:ln>
        </p:spPr>
      </p:pic>
      <p:sp>
        <p:nvSpPr>
          <p:cNvPr id="871" name="Google Shape;871;p66"/>
          <p:cNvSpPr/>
          <p:nvPr/>
        </p:nvSpPr>
        <p:spPr>
          <a:xfrm>
            <a:off x="8595651" y="1794886"/>
            <a:ext cx="2506834"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0C0C0C"/>
                </a:solidFill>
                <a:latin typeface="Quattrocento Sans"/>
                <a:ea typeface="Quattrocento Sans"/>
                <a:cs typeface="Quattrocento Sans"/>
                <a:sym typeface="Quattrocento Sans"/>
              </a:rPr>
              <a:t>7 million people use MailChimp to design and send 500 million emails every day.</a:t>
            </a:r>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It’s free for fewer than 2,000 subscribers and up to 12,000 emails per month.</a:t>
            </a:r>
            <a:endParaRPr sz="1800">
              <a:solidFill>
                <a:srgbClr val="0C0C0C"/>
              </a:solidFill>
              <a:latin typeface="Quattrocento Sans"/>
              <a:ea typeface="Quattrocento Sans"/>
              <a:cs typeface="Quattrocento Sans"/>
              <a:sym typeface="Quattrocento Sans"/>
            </a:endParaRPr>
          </a:p>
        </p:txBody>
      </p:sp>
      <p:pic>
        <p:nvPicPr>
          <p:cNvPr id="872" name="Google Shape;872;p66">
            <a:hlinkClick r:id="rId6"/>
          </p:cNvPr>
          <p:cNvPicPr preferRelativeResize="0"/>
          <p:nvPr/>
        </p:nvPicPr>
        <p:blipFill rotWithShape="1">
          <a:blip r:embed="rId7">
            <a:alphaModFix/>
          </a:blip>
          <a:srcRect b="0" l="0" r="0" t="0"/>
          <a:stretch/>
        </p:blipFill>
        <p:spPr>
          <a:xfrm>
            <a:off x="11271241" y="6193079"/>
            <a:ext cx="559875" cy="5598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67"/>
          <p:cNvSpPr/>
          <p:nvPr/>
        </p:nvSpPr>
        <p:spPr>
          <a:xfrm>
            <a:off x="513806" y="1632673"/>
            <a:ext cx="10757146" cy="4753893"/>
          </a:xfrm>
          <a:prstGeom prst="rect">
            <a:avLst/>
          </a:prstGeom>
          <a:noFill/>
          <a:ln>
            <a:noFill/>
          </a:ln>
        </p:spPr>
        <p:txBody>
          <a:bodyPr anchorCtr="0" anchor="t" bIns="46600" lIns="93225" spcFirstLastPara="1" rIns="93225" wrap="square" tIns="46600">
            <a:noAutofit/>
          </a:bodyPr>
          <a:lstStyle/>
          <a:p>
            <a:pPr indent="0" lvl="0" marL="0" marR="0" rtl="0" algn="l">
              <a:spcBef>
                <a:spcPts val="0"/>
              </a:spcBef>
              <a:spcAft>
                <a:spcPts val="0"/>
              </a:spcAft>
              <a:buNone/>
            </a:pPr>
            <a:r>
              <a:t/>
            </a:r>
            <a:endParaRPr b="1" sz="1800">
              <a:solidFill>
                <a:srgbClr val="595959"/>
              </a:solidFill>
              <a:latin typeface="Quattrocento Sans"/>
              <a:ea typeface="Quattrocento Sans"/>
              <a:cs typeface="Quattrocento Sans"/>
              <a:sym typeface="Quattrocento Sans"/>
            </a:endParaRPr>
          </a:p>
        </p:txBody>
      </p:sp>
      <p:sp>
        <p:nvSpPr>
          <p:cNvPr id="878" name="Google Shape;878;p67">
            <a:hlinkClick r:id="rId3"/>
          </p:cNvPr>
          <p:cNvSpPr/>
          <p:nvPr/>
        </p:nvSpPr>
        <p:spPr>
          <a:xfrm>
            <a:off x="1763" y="384605"/>
            <a:ext cx="12432949" cy="1133607"/>
          </a:xfrm>
          <a:prstGeom prst="rect">
            <a:avLst/>
          </a:prstGeom>
          <a:solidFill>
            <a:srgbClr val="CC3300"/>
          </a:solidFill>
          <a:ln>
            <a:noFill/>
          </a:ln>
        </p:spPr>
        <p:txBody>
          <a:bodyPr anchorCtr="0" anchor="t" bIns="146250" lIns="182825" spcFirstLastPara="1" rIns="182825" wrap="square" tIns="146250">
            <a:noAutofit/>
          </a:bodyPr>
          <a:lstStyle/>
          <a:p>
            <a:pPr indent="0" lvl="0" marL="0" marR="0" rtl="0" algn="ctr">
              <a:lnSpc>
                <a:spcPct val="90000"/>
              </a:lnSpc>
              <a:spcBef>
                <a:spcPts val="0"/>
              </a:spcBef>
              <a:spcAft>
                <a:spcPts val="0"/>
              </a:spcAft>
              <a:buNone/>
            </a:pPr>
            <a:r>
              <a:t/>
            </a:r>
            <a:endParaRPr sz="2800">
              <a:solidFill>
                <a:srgbClr val="FFFFFF"/>
              </a:solidFill>
              <a:latin typeface="Quattrocento Sans"/>
              <a:ea typeface="Quattrocento Sans"/>
              <a:cs typeface="Quattrocento Sans"/>
              <a:sym typeface="Quattrocento Sans"/>
            </a:endParaRPr>
          </a:p>
        </p:txBody>
      </p:sp>
      <p:sp>
        <p:nvSpPr>
          <p:cNvPr id="879" name="Google Shape;879;p67"/>
          <p:cNvSpPr/>
          <p:nvPr/>
        </p:nvSpPr>
        <p:spPr>
          <a:xfrm>
            <a:off x="449440" y="661279"/>
            <a:ext cx="6477735" cy="5906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3598">
                <a:solidFill>
                  <a:srgbClr val="FFFFFF"/>
                </a:solidFill>
                <a:latin typeface="Quattrocento Sans"/>
                <a:ea typeface="Quattrocento Sans"/>
                <a:cs typeface="Quattrocento Sans"/>
                <a:sym typeface="Quattrocento Sans"/>
              </a:rPr>
              <a:t>Mobile story + feature highlights</a:t>
            </a:r>
            <a:endParaRPr sz="2800">
              <a:solidFill>
                <a:srgbClr val="FFFFFF"/>
              </a:solidFill>
              <a:latin typeface="Quattrocento Sans"/>
              <a:ea typeface="Quattrocento Sans"/>
              <a:cs typeface="Quattrocento Sans"/>
              <a:sym typeface="Quattrocento Sans"/>
            </a:endParaRPr>
          </a:p>
        </p:txBody>
      </p:sp>
      <p:sp>
        <p:nvSpPr>
          <p:cNvPr id="880" name="Google Shape;880;p67"/>
          <p:cNvSpPr/>
          <p:nvPr/>
        </p:nvSpPr>
        <p:spPr>
          <a:xfrm>
            <a:off x="513805" y="2308555"/>
            <a:ext cx="9544869"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MOBILE FOR YOU AND YOUR SUBSCRIBERS</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MailChimp works on desktop browsers, tablets, and mobile devices.</a:t>
            </a:r>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All of MailChimp's templates are mobile friendly right out of the box. You shouldn't have to think about whether or not your campaigns will look good on your subscribers' screens.</a:t>
            </a:r>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MailChimp provides a useful mobile application for both the iPhone and Android-based mobile devices. </a:t>
            </a:r>
            <a:endParaRPr sz="1800">
              <a:solidFill>
                <a:srgbClr val="0C0C0C"/>
              </a:solidFill>
              <a:latin typeface="Quattrocento Sans"/>
              <a:ea typeface="Quattrocento Sans"/>
              <a:cs typeface="Quattrocento Sans"/>
              <a:sym typeface="Quattrocento Sans"/>
            </a:endParaRPr>
          </a:p>
        </p:txBody>
      </p:sp>
      <p:pic>
        <p:nvPicPr>
          <p:cNvPr id="881" name="Google Shape;881;p67">
            <a:hlinkClick r:id="rId4"/>
          </p:cNvPr>
          <p:cNvPicPr preferRelativeResize="0"/>
          <p:nvPr/>
        </p:nvPicPr>
        <p:blipFill rotWithShape="1">
          <a:blip r:embed="rId5">
            <a:alphaModFix/>
          </a:blip>
          <a:srcRect b="0" l="0" r="0" t="0"/>
          <a:stretch/>
        </p:blipFill>
        <p:spPr>
          <a:xfrm>
            <a:off x="11271241" y="6193079"/>
            <a:ext cx="559875" cy="5598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68"/>
          <p:cNvSpPr/>
          <p:nvPr/>
        </p:nvSpPr>
        <p:spPr>
          <a:xfrm>
            <a:off x="513806" y="1632673"/>
            <a:ext cx="10757146" cy="4753893"/>
          </a:xfrm>
          <a:prstGeom prst="rect">
            <a:avLst/>
          </a:prstGeom>
          <a:noFill/>
          <a:ln>
            <a:noFill/>
          </a:ln>
        </p:spPr>
        <p:txBody>
          <a:bodyPr anchorCtr="0" anchor="t" bIns="46600" lIns="93225" spcFirstLastPara="1" rIns="93225" wrap="square" tIns="46600">
            <a:noAutofit/>
          </a:bodyPr>
          <a:lstStyle/>
          <a:p>
            <a:pPr indent="0" lvl="0" marL="0" marR="0" rtl="0" algn="l">
              <a:spcBef>
                <a:spcPts val="0"/>
              </a:spcBef>
              <a:spcAft>
                <a:spcPts val="0"/>
              </a:spcAft>
              <a:buNone/>
            </a:pPr>
            <a:r>
              <a:t/>
            </a:r>
            <a:endParaRPr b="1" sz="1800">
              <a:solidFill>
                <a:srgbClr val="595959"/>
              </a:solidFill>
              <a:latin typeface="Quattrocento Sans"/>
              <a:ea typeface="Quattrocento Sans"/>
              <a:cs typeface="Quattrocento Sans"/>
              <a:sym typeface="Quattrocento Sans"/>
            </a:endParaRPr>
          </a:p>
        </p:txBody>
      </p:sp>
      <p:sp>
        <p:nvSpPr>
          <p:cNvPr id="887" name="Google Shape;887;p68">
            <a:hlinkClick r:id="rId3"/>
          </p:cNvPr>
          <p:cNvSpPr/>
          <p:nvPr/>
        </p:nvSpPr>
        <p:spPr>
          <a:xfrm>
            <a:off x="1763" y="384605"/>
            <a:ext cx="12432949" cy="1133607"/>
          </a:xfrm>
          <a:prstGeom prst="rect">
            <a:avLst/>
          </a:prstGeom>
          <a:solidFill>
            <a:srgbClr val="CC3300"/>
          </a:solidFill>
          <a:ln>
            <a:noFill/>
          </a:ln>
        </p:spPr>
        <p:txBody>
          <a:bodyPr anchorCtr="0" anchor="t" bIns="146250" lIns="182825" spcFirstLastPara="1" rIns="182825" wrap="square" tIns="146250">
            <a:noAutofit/>
          </a:bodyPr>
          <a:lstStyle/>
          <a:p>
            <a:pPr indent="0" lvl="0" marL="0" marR="0" rtl="0" algn="ctr">
              <a:lnSpc>
                <a:spcPct val="90000"/>
              </a:lnSpc>
              <a:spcBef>
                <a:spcPts val="0"/>
              </a:spcBef>
              <a:spcAft>
                <a:spcPts val="0"/>
              </a:spcAft>
              <a:buNone/>
            </a:pPr>
            <a:r>
              <a:t/>
            </a:r>
            <a:endParaRPr sz="2800">
              <a:solidFill>
                <a:srgbClr val="FFFFFF"/>
              </a:solidFill>
              <a:latin typeface="Quattrocento Sans"/>
              <a:ea typeface="Quattrocento Sans"/>
              <a:cs typeface="Quattrocento Sans"/>
              <a:sym typeface="Quattrocento Sans"/>
            </a:endParaRPr>
          </a:p>
        </p:txBody>
      </p:sp>
      <p:sp>
        <p:nvSpPr>
          <p:cNvPr id="888" name="Google Shape;888;p68"/>
          <p:cNvSpPr/>
          <p:nvPr/>
        </p:nvSpPr>
        <p:spPr>
          <a:xfrm>
            <a:off x="449440" y="661279"/>
            <a:ext cx="10358413" cy="5906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3598">
                <a:solidFill>
                  <a:srgbClr val="FFFFFF"/>
                </a:solidFill>
                <a:latin typeface="Quattrocento Sans"/>
                <a:ea typeface="Quattrocento Sans"/>
                <a:cs typeface="Quattrocento Sans"/>
                <a:sym typeface="Quattrocento Sans"/>
              </a:rPr>
              <a:t>It’s super social, works with Twitter + Facebook pages</a:t>
            </a:r>
            <a:endParaRPr sz="2800">
              <a:solidFill>
                <a:srgbClr val="FFFFFF"/>
              </a:solidFill>
              <a:latin typeface="Quattrocento Sans"/>
              <a:ea typeface="Quattrocento Sans"/>
              <a:cs typeface="Quattrocento Sans"/>
              <a:sym typeface="Quattrocento Sans"/>
            </a:endParaRPr>
          </a:p>
        </p:txBody>
      </p:sp>
      <p:sp>
        <p:nvSpPr>
          <p:cNvPr id="889" name="Google Shape;889;p68"/>
          <p:cNvSpPr/>
          <p:nvPr/>
        </p:nvSpPr>
        <p:spPr>
          <a:xfrm>
            <a:off x="513805" y="2308555"/>
            <a:ext cx="9544869"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Social sharing</a:t>
            </a:r>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Share your campaigns on social networks with one click in the campaign builder, and add buttons to your campaigns so your readers can spread the love, too.</a:t>
            </a:r>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Social integrations</a:t>
            </a:r>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MailChimp integrates with the social networks you and your customers already use. Automatically tweet and share campaigns, and allow people to sign up for your newsletter on Twitter or Facebook.</a:t>
            </a:r>
            <a:endParaRPr/>
          </a:p>
        </p:txBody>
      </p:sp>
      <p:pic>
        <p:nvPicPr>
          <p:cNvPr id="890" name="Google Shape;890;p68">
            <a:hlinkClick r:id="rId4"/>
          </p:cNvPr>
          <p:cNvPicPr preferRelativeResize="0"/>
          <p:nvPr/>
        </p:nvPicPr>
        <p:blipFill rotWithShape="1">
          <a:blip r:embed="rId5">
            <a:alphaModFix/>
          </a:blip>
          <a:srcRect b="0" l="0" r="0" t="0"/>
          <a:stretch/>
        </p:blipFill>
        <p:spPr>
          <a:xfrm>
            <a:off x="11271241" y="6193079"/>
            <a:ext cx="559875" cy="5598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69"/>
          <p:cNvSpPr/>
          <p:nvPr/>
        </p:nvSpPr>
        <p:spPr>
          <a:xfrm>
            <a:off x="513806" y="1632673"/>
            <a:ext cx="10757146" cy="4753893"/>
          </a:xfrm>
          <a:prstGeom prst="rect">
            <a:avLst/>
          </a:prstGeom>
          <a:noFill/>
          <a:ln>
            <a:noFill/>
          </a:ln>
        </p:spPr>
        <p:txBody>
          <a:bodyPr anchorCtr="0" anchor="t" bIns="46600" lIns="93225" spcFirstLastPara="1" rIns="93225" wrap="square" tIns="46600">
            <a:noAutofit/>
          </a:bodyPr>
          <a:lstStyle/>
          <a:p>
            <a:pPr indent="0" lvl="0" marL="0" marR="0" rtl="0" algn="l">
              <a:spcBef>
                <a:spcPts val="0"/>
              </a:spcBef>
              <a:spcAft>
                <a:spcPts val="0"/>
              </a:spcAft>
              <a:buNone/>
            </a:pPr>
            <a:r>
              <a:t/>
            </a:r>
            <a:endParaRPr b="1" sz="1800">
              <a:solidFill>
                <a:srgbClr val="595959"/>
              </a:solidFill>
              <a:latin typeface="Quattrocento Sans"/>
              <a:ea typeface="Quattrocento Sans"/>
              <a:cs typeface="Quattrocento Sans"/>
              <a:sym typeface="Quattrocento Sans"/>
            </a:endParaRPr>
          </a:p>
        </p:txBody>
      </p:sp>
      <p:sp>
        <p:nvSpPr>
          <p:cNvPr id="896" name="Google Shape;896;p69">
            <a:hlinkClick r:id="rId3"/>
          </p:cNvPr>
          <p:cNvSpPr/>
          <p:nvPr/>
        </p:nvSpPr>
        <p:spPr>
          <a:xfrm>
            <a:off x="1763" y="384605"/>
            <a:ext cx="12432949" cy="1133607"/>
          </a:xfrm>
          <a:prstGeom prst="rect">
            <a:avLst/>
          </a:prstGeom>
          <a:solidFill>
            <a:srgbClr val="CC3300"/>
          </a:solidFill>
          <a:ln>
            <a:noFill/>
          </a:ln>
        </p:spPr>
        <p:txBody>
          <a:bodyPr anchorCtr="0" anchor="t" bIns="146250" lIns="182825" spcFirstLastPara="1" rIns="182825" wrap="square" tIns="146250">
            <a:noAutofit/>
          </a:bodyPr>
          <a:lstStyle/>
          <a:p>
            <a:pPr indent="0" lvl="0" marL="0" marR="0" rtl="0" algn="ctr">
              <a:lnSpc>
                <a:spcPct val="90000"/>
              </a:lnSpc>
              <a:spcBef>
                <a:spcPts val="0"/>
              </a:spcBef>
              <a:spcAft>
                <a:spcPts val="0"/>
              </a:spcAft>
              <a:buNone/>
            </a:pPr>
            <a:r>
              <a:t/>
            </a:r>
            <a:endParaRPr sz="2800">
              <a:solidFill>
                <a:srgbClr val="FFFFFF"/>
              </a:solidFill>
              <a:latin typeface="Quattrocento Sans"/>
              <a:ea typeface="Quattrocento Sans"/>
              <a:cs typeface="Quattrocento Sans"/>
              <a:sym typeface="Quattrocento Sans"/>
            </a:endParaRPr>
          </a:p>
        </p:txBody>
      </p:sp>
      <p:sp>
        <p:nvSpPr>
          <p:cNvPr id="897" name="Google Shape;897;p69"/>
          <p:cNvSpPr/>
          <p:nvPr/>
        </p:nvSpPr>
        <p:spPr>
          <a:xfrm>
            <a:off x="449440" y="661279"/>
            <a:ext cx="5623078" cy="5906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3598">
                <a:solidFill>
                  <a:srgbClr val="FFFFFF"/>
                </a:solidFill>
                <a:latin typeface="Quattrocento Sans"/>
                <a:ea typeface="Quattrocento Sans"/>
                <a:cs typeface="Quattrocento Sans"/>
                <a:sym typeface="Quattrocento Sans"/>
              </a:rPr>
              <a:t>Getting started + templates </a:t>
            </a:r>
            <a:endParaRPr sz="2800">
              <a:solidFill>
                <a:srgbClr val="FFFFFF"/>
              </a:solidFill>
              <a:latin typeface="Quattrocento Sans"/>
              <a:ea typeface="Quattrocento Sans"/>
              <a:cs typeface="Quattrocento Sans"/>
              <a:sym typeface="Quattrocento Sans"/>
            </a:endParaRPr>
          </a:p>
        </p:txBody>
      </p:sp>
      <p:pic>
        <p:nvPicPr>
          <p:cNvPr descr="Desktop view of MailChimp's drag and drop editor" id="898" name="Google Shape;898;p69"/>
          <p:cNvPicPr preferRelativeResize="0"/>
          <p:nvPr/>
        </p:nvPicPr>
        <p:blipFill rotWithShape="1">
          <a:blip r:embed="rId4">
            <a:alphaModFix/>
          </a:blip>
          <a:srcRect b="0" l="0" r="0" t="0"/>
          <a:stretch/>
        </p:blipFill>
        <p:spPr>
          <a:xfrm>
            <a:off x="6583993" y="3056938"/>
            <a:ext cx="5350242" cy="3457468"/>
          </a:xfrm>
          <a:prstGeom prst="rect">
            <a:avLst/>
          </a:prstGeom>
          <a:noFill/>
          <a:ln>
            <a:noFill/>
          </a:ln>
        </p:spPr>
      </p:pic>
      <p:pic>
        <p:nvPicPr>
          <p:cNvPr id="899" name="Google Shape;899;p69"/>
          <p:cNvPicPr preferRelativeResize="0"/>
          <p:nvPr/>
        </p:nvPicPr>
        <p:blipFill rotWithShape="1">
          <a:blip r:embed="rId5">
            <a:alphaModFix/>
          </a:blip>
          <a:srcRect b="0" l="0" r="0" t="0"/>
          <a:stretch/>
        </p:blipFill>
        <p:spPr>
          <a:xfrm>
            <a:off x="513806" y="1942799"/>
            <a:ext cx="5667375" cy="3600450"/>
          </a:xfrm>
          <a:prstGeom prst="rect">
            <a:avLst/>
          </a:prstGeom>
          <a:noFill/>
          <a:ln>
            <a:noFill/>
          </a:ln>
        </p:spPr>
      </p:pic>
      <p:pic>
        <p:nvPicPr>
          <p:cNvPr id="900" name="Google Shape;900;p69">
            <a:hlinkClick r:id="rId6"/>
          </p:cNvPr>
          <p:cNvPicPr preferRelativeResize="0"/>
          <p:nvPr/>
        </p:nvPicPr>
        <p:blipFill rotWithShape="1">
          <a:blip r:embed="rId7">
            <a:alphaModFix/>
          </a:blip>
          <a:srcRect b="0" l="0" r="0" t="0"/>
          <a:stretch/>
        </p:blipFill>
        <p:spPr>
          <a:xfrm>
            <a:off x="11271241" y="6193079"/>
            <a:ext cx="559875" cy="5598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70"/>
          <p:cNvSpPr/>
          <p:nvPr/>
        </p:nvSpPr>
        <p:spPr>
          <a:xfrm>
            <a:off x="513806" y="1632673"/>
            <a:ext cx="10757146" cy="4753893"/>
          </a:xfrm>
          <a:prstGeom prst="rect">
            <a:avLst/>
          </a:prstGeom>
          <a:noFill/>
          <a:ln>
            <a:noFill/>
          </a:ln>
        </p:spPr>
        <p:txBody>
          <a:bodyPr anchorCtr="0" anchor="t" bIns="46600" lIns="93225" spcFirstLastPara="1" rIns="93225" wrap="square" tIns="46600">
            <a:noAutofit/>
          </a:bodyPr>
          <a:lstStyle/>
          <a:p>
            <a:pPr indent="0" lvl="0" marL="0" marR="0" rtl="0" algn="l">
              <a:spcBef>
                <a:spcPts val="0"/>
              </a:spcBef>
              <a:spcAft>
                <a:spcPts val="0"/>
              </a:spcAft>
              <a:buNone/>
            </a:pPr>
            <a:r>
              <a:t/>
            </a:r>
            <a:endParaRPr b="1" sz="1800">
              <a:solidFill>
                <a:srgbClr val="595959"/>
              </a:solidFill>
              <a:latin typeface="Quattrocento Sans"/>
              <a:ea typeface="Quattrocento Sans"/>
              <a:cs typeface="Quattrocento Sans"/>
              <a:sym typeface="Quattrocento Sans"/>
            </a:endParaRPr>
          </a:p>
        </p:txBody>
      </p:sp>
      <p:sp>
        <p:nvSpPr>
          <p:cNvPr id="906" name="Google Shape;906;p70">
            <a:hlinkClick r:id="rId3"/>
          </p:cNvPr>
          <p:cNvSpPr/>
          <p:nvPr/>
        </p:nvSpPr>
        <p:spPr>
          <a:xfrm>
            <a:off x="1763" y="384605"/>
            <a:ext cx="12432949" cy="1133607"/>
          </a:xfrm>
          <a:prstGeom prst="rect">
            <a:avLst/>
          </a:prstGeom>
          <a:solidFill>
            <a:srgbClr val="CC3300"/>
          </a:solidFill>
          <a:ln>
            <a:noFill/>
          </a:ln>
        </p:spPr>
        <p:txBody>
          <a:bodyPr anchorCtr="0" anchor="t" bIns="146250" lIns="182825" spcFirstLastPara="1" rIns="182825" wrap="square" tIns="146250">
            <a:noAutofit/>
          </a:bodyPr>
          <a:lstStyle/>
          <a:p>
            <a:pPr indent="0" lvl="0" marL="0" marR="0" rtl="0" algn="ctr">
              <a:lnSpc>
                <a:spcPct val="90000"/>
              </a:lnSpc>
              <a:spcBef>
                <a:spcPts val="0"/>
              </a:spcBef>
              <a:spcAft>
                <a:spcPts val="0"/>
              </a:spcAft>
              <a:buNone/>
            </a:pPr>
            <a:r>
              <a:t/>
            </a:r>
            <a:endParaRPr sz="2800">
              <a:solidFill>
                <a:srgbClr val="FFFFFF"/>
              </a:solidFill>
              <a:latin typeface="Quattrocento Sans"/>
              <a:ea typeface="Quattrocento Sans"/>
              <a:cs typeface="Quattrocento Sans"/>
              <a:sym typeface="Quattrocento Sans"/>
            </a:endParaRPr>
          </a:p>
        </p:txBody>
      </p:sp>
      <p:sp>
        <p:nvSpPr>
          <p:cNvPr id="907" name="Google Shape;907;p70"/>
          <p:cNvSpPr/>
          <p:nvPr/>
        </p:nvSpPr>
        <p:spPr>
          <a:xfrm>
            <a:off x="449440" y="661279"/>
            <a:ext cx="10542951" cy="5906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3598">
                <a:solidFill>
                  <a:srgbClr val="FFFFFF"/>
                </a:solidFill>
                <a:latin typeface="Quattrocento Sans"/>
                <a:ea typeface="Quattrocento Sans"/>
                <a:cs typeface="Quattrocento Sans"/>
                <a:sym typeface="Quattrocento Sans"/>
              </a:rPr>
              <a:t>How-to guides + quick answers that keep you moving</a:t>
            </a:r>
            <a:endParaRPr sz="2800">
              <a:solidFill>
                <a:srgbClr val="FFFFFF"/>
              </a:solidFill>
              <a:latin typeface="Quattrocento Sans"/>
              <a:ea typeface="Quattrocento Sans"/>
              <a:cs typeface="Quattrocento Sans"/>
              <a:sym typeface="Quattrocento Sans"/>
            </a:endParaRPr>
          </a:p>
        </p:txBody>
      </p:sp>
      <p:sp>
        <p:nvSpPr>
          <p:cNvPr id="908" name="Google Shape;908;p70"/>
          <p:cNvSpPr/>
          <p:nvPr/>
        </p:nvSpPr>
        <p:spPr>
          <a:xfrm>
            <a:off x="422367" y="1817440"/>
            <a:ext cx="621665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MailChimp's videos, ebooks, and guides offer information for email marketing rookies, experts, and everyone in between to create effective, dynamic campaigns.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MailChimp even offers a tool that tells you how well a potential subject line will perform based on history and industry statistics.</a:t>
            </a:r>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p:txBody>
      </p:sp>
      <p:pic>
        <p:nvPicPr>
          <p:cNvPr id="909" name="Google Shape;909;p70"/>
          <p:cNvPicPr preferRelativeResize="0"/>
          <p:nvPr/>
        </p:nvPicPr>
        <p:blipFill rotWithShape="1">
          <a:blip r:embed="rId4">
            <a:alphaModFix/>
          </a:blip>
          <a:srcRect b="0" l="0" r="0" t="0"/>
          <a:stretch/>
        </p:blipFill>
        <p:spPr>
          <a:xfrm>
            <a:off x="7041188" y="1833512"/>
            <a:ext cx="4733925" cy="7791450"/>
          </a:xfrm>
          <a:prstGeom prst="rect">
            <a:avLst/>
          </a:prstGeom>
          <a:noFill/>
          <a:ln>
            <a:noFill/>
          </a:ln>
        </p:spPr>
      </p:pic>
      <p:pic>
        <p:nvPicPr>
          <p:cNvPr id="910" name="Google Shape;910;p70">
            <a:hlinkClick r:id="rId5"/>
          </p:cNvPr>
          <p:cNvPicPr preferRelativeResize="0"/>
          <p:nvPr/>
        </p:nvPicPr>
        <p:blipFill rotWithShape="1">
          <a:blip r:embed="rId6">
            <a:alphaModFix/>
          </a:blip>
          <a:srcRect b="0" l="0" r="0" t="0"/>
          <a:stretch/>
        </p:blipFill>
        <p:spPr>
          <a:xfrm>
            <a:off x="2543495" y="3629293"/>
            <a:ext cx="2857500" cy="2857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71"/>
          <p:cNvSpPr/>
          <p:nvPr/>
        </p:nvSpPr>
        <p:spPr>
          <a:xfrm>
            <a:off x="513806" y="1632673"/>
            <a:ext cx="10757146" cy="4753893"/>
          </a:xfrm>
          <a:prstGeom prst="rect">
            <a:avLst/>
          </a:prstGeom>
          <a:noFill/>
          <a:ln>
            <a:noFill/>
          </a:ln>
        </p:spPr>
        <p:txBody>
          <a:bodyPr anchorCtr="0" anchor="t" bIns="46600" lIns="93225" spcFirstLastPara="1" rIns="93225" wrap="square" tIns="46600">
            <a:noAutofit/>
          </a:bodyPr>
          <a:lstStyle/>
          <a:p>
            <a:pPr indent="0" lvl="0" marL="0" marR="0" rtl="0" algn="l">
              <a:spcBef>
                <a:spcPts val="0"/>
              </a:spcBef>
              <a:spcAft>
                <a:spcPts val="0"/>
              </a:spcAft>
              <a:buNone/>
            </a:pPr>
            <a:r>
              <a:t/>
            </a:r>
            <a:endParaRPr b="1" sz="1800">
              <a:solidFill>
                <a:srgbClr val="595959"/>
              </a:solidFill>
              <a:latin typeface="Quattrocento Sans"/>
              <a:ea typeface="Quattrocento Sans"/>
              <a:cs typeface="Quattrocento Sans"/>
              <a:sym typeface="Quattrocento Sans"/>
            </a:endParaRPr>
          </a:p>
        </p:txBody>
      </p:sp>
      <p:sp>
        <p:nvSpPr>
          <p:cNvPr id="916" name="Google Shape;916;p71">
            <a:hlinkClick r:id="rId3"/>
          </p:cNvPr>
          <p:cNvSpPr/>
          <p:nvPr/>
        </p:nvSpPr>
        <p:spPr>
          <a:xfrm>
            <a:off x="1763" y="384605"/>
            <a:ext cx="12432949" cy="1133607"/>
          </a:xfrm>
          <a:prstGeom prst="rect">
            <a:avLst/>
          </a:prstGeom>
          <a:solidFill>
            <a:srgbClr val="CC3300"/>
          </a:solidFill>
          <a:ln>
            <a:noFill/>
          </a:ln>
        </p:spPr>
        <p:txBody>
          <a:bodyPr anchorCtr="0" anchor="t" bIns="146250" lIns="182825" spcFirstLastPara="1" rIns="182825" wrap="square" tIns="146250">
            <a:noAutofit/>
          </a:bodyPr>
          <a:lstStyle/>
          <a:p>
            <a:pPr indent="0" lvl="0" marL="0" marR="0" rtl="0" algn="ctr">
              <a:lnSpc>
                <a:spcPct val="90000"/>
              </a:lnSpc>
              <a:spcBef>
                <a:spcPts val="0"/>
              </a:spcBef>
              <a:spcAft>
                <a:spcPts val="0"/>
              </a:spcAft>
              <a:buNone/>
            </a:pPr>
            <a:r>
              <a:t/>
            </a:r>
            <a:endParaRPr sz="2800">
              <a:solidFill>
                <a:srgbClr val="FFFFFF"/>
              </a:solidFill>
              <a:latin typeface="Quattrocento Sans"/>
              <a:ea typeface="Quattrocento Sans"/>
              <a:cs typeface="Quattrocento Sans"/>
              <a:sym typeface="Quattrocento Sans"/>
            </a:endParaRPr>
          </a:p>
        </p:txBody>
      </p:sp>
      <p:sp>
        <p:nvSpPr>
          <p:cNvPr id="917" name="Google Shape;917;p71"/>
          <p:cNvSpPr/>
          <p:nvPr/>
        </p:nvSpPr>
        <p:spPr>
          <a:xfrm>
            <a:off x="449440" y="661279"/>
            <a:ext cx="11696664" cy="5906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3598">
                <a:solidFill>
                  <a:srgbClr val="FFFFFF"/>
                </a:solidFill>
                <a:latin typeface="Quattrocento Sans"/>
                <a:ea typeface="Quattrocento Sans"/>
                <a:cs typeface="Quattrocento Sans"/>
                <a:sym typeface="Quattrocento Sans"/>
              </a:rPr>
              <a:t>Tracking + analytics: See how effective your emails really are</a:t>
            </a:r>
            <a:endParaRPr sz="2800">
              <a:solidFill>
                <a:srgbClr val="FFFFFF"/>
              </a:solidFill>
              <a:latin typeface="Quattrocento Sans"/>
              <a:ea typeface="Quattrocento Sans"/>
              <a:cs typeface="Quattrocento Sans"/>
              <a:sym typeface="Quattrocento Sans"/>
            </a:endParaRPr>
          </a:p>
        </p:txBody>
      </p:sp>
      <p:sp>
        <p:nvSpPr>
          <p:cNvPr id="918" name="Google Shape;918;p71"/>
          <p:cNvSpPr/>
          <p:nvPr/>
        </p:nvSpPr>
        <p:spPr>
          <a:xfrm>
            <a:off x="513805" y="2308555"/>
            <a:ext cx="9544869"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EXTENSIVE ANALYTICAL TRACKING:</a:t>
            </a:r>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MailChimp reports use interactive graphs, enabling you to easily view activity associated with your emails. Reports reveal open and click rates, opens by location, bounces, unsubscribes, and more. The reports even enable you to compare your rates against other email marketers in a similar industry. MailChimp integrates with Google Analytics, which provides additional insight into your campaigns so you can see how much revenue your campaigns are creating.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rgbClr val="0C0C0C"/>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800">
                <a:solidFill>
                  <a:srgbClr val="0C0C0C"/>
                </a:solidFill>
                <a:latin typeface="Quattrocento Sans"/>
                <a:ea typeface="Quattrocento Sans"/>
                <a:cs typeface="Quattrocento Sans"/>
                <a:sym typeface="Quattrocento Sans"/>
              </a:rPr>
              <a:t>All of these tracking and reporting tools positively influence your ability to create effective email marketing campaigns and better reach the right types of customers.</a:t>
            </a:r>
            <a:endParaRPr/>
          </a:p>
        </p:txBody>
      </p:sp>
      <p:pic>
        <p:nvPicPr>
          <p:cNvPr id="919" name="Google Shape;919;p71">
            <a:hlinkClick r:id="rId4"/>
          </p:cNvPr>
          <p:cNvPicPr preferRelativeResize="0"/>
          <p:nvPr/>
        </p:nvPicPr>
        <p:blipFill rotWithShape="1">
          <a:blip r:embed="rId5">
            <a:alphaModFix/>
          </a:blip>
          <a:srcRect b="0" l="0" r="0" t="0"/>
          <a:stretch/>
        </p:blipFill>
        <p:spPr>
          <a:xfrm>
            <a:off x="11271241" y="6193079"/>
            <a:ext cx="559875" cy="5598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Windows Phone blue">
  <a:themeElements>
    <a:clrScheme name="Custom 257">
      <a:dk1>
        <a:srgbClr val="979796"/>
      </a:dk1>
      <a:lt1>
        <a:srgbClr val="FFFFFF"/>
      </a:lt1>
      <a:dk2>
        <a:srgbClr val="505151"/>
      </a:dk2>
      <a:lt2>
        <a:srgbClr val="F3F3F4"/>
      </a:lt2>
      <a:accent1>
        <a:srgbClr val="00188F"/>
      </a:accent1>
      <a:accent2>
        <a:srgbClr val="979796"/>
      </a:accent2>
      <a:accent3>
        <a:srgbClr val="D2D2D3"/>
      </a:accent3>
      <a:accent4>
        <a:srgbClr val="00188F"/>
      </a:accent4>
      <a:accent5>
        <a:srgbClr val="979796"/>
      </a:accent5>
      <a:accent6>
        <a:srgbClr val="D2D2D3"/>
      </a:accent6>
      <a:hlink>
        <a:srgbClr val="00188F"/>
      </a:hlink>
      <a:folHlink>
        <a:srgbClr val="9797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SVID_TT_White-Teal_16x9_Aug2013">
  <a:themeElements>
    <a:clrScheme name="MS Narrative">
      <a:dk1>
        <a:srgbClr val="505050"/>
      </a:dk1>
      <a:lt1>
        <a:srgbClr val="FFFFFF"/>
      </a:lt1>
      <a:dk2>
        <a:srgbClr val="00BCF2"/>
      </a:dk2>
      <a:lt2>
        <a:srgbClr val="D2D2D2"/>
      </a:lt2>
      <a:accent1>
        <a:srgbClr val="00BCF2"/>
      </a:accent1>
      <a:accent2>
        <a:srgbClr val="7FBA00"/>
      </a:accent2>
      <a:accent3>
        <a:srgbClr val="FF8C00"/>
      </a:accent3>
      <a:accent4>
        <a:srgbClr val="B4009E"/>
      </a:accent4>
      <a:accent5>
        <a:srgbClr val="0072C6"/>
      </a:accent5>
      <a:accent6>
        <a:srgbClr val="FFB900"/>
      </a:accent6>
      <a:hlink>
        <a:srgbClr val="0072C6"/>
      </a:hlink>
      <a:folHlink>
        <a:srgbClr val="0072C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1_MSVID_Purple269_16x9_2012-08-18">
  <a:themeElements>
    <a:clrScheme name="MSVID Dark final">
      <a:dk1>
        <a:srgbClr val="000000"/>
      </a:dk1>
      <a:lt1>
        <a:srgbClr val="FFFFFF"/>
      </a:lt1>
      <a:dk2>
        <a:srgbClr val="442359"/>
      </a:dk2>
      <a:lt2>
        <a:srgbClr val="F472D0"/>
      </a:lt2>
      <a:accent1>
        <a:srgbClr val="68217A"/>
      </a:accent1>
      <a:accent2>
        <a:srgbClr val="008272"/>
      </a:accent2>
      <a:accent3>
        <a:srgbClr val="0072C6"/>
      </a:accent3>
      <a:accent4>
        <a:srgbClr val="B4009E"/>
      </a:accent4>
      <a:accent5>
        <a:srgbClr val="4668C5"/>
      </a:accent5>
      <a:accent6>
        <a:srgbClr val="9B4F96"/>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